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56" r:id="rId3"/>
    <p:sldId id="321" r:id="rId4"/>
    <p:sldId id="319" r:id="rId5"/>
    <p:sldId id="320" r:id="rId6"/>
    <p:sldId id="318" r:id="rId7"/>
    <p:sldId id="322" r:id="rId8"/>
    <p:sldId id="323" r:id="rId9"/>
    <p:sldId id="324" r:id="rId10"/>
    <p:sldId id="325" r:id="rId11"/>
    <p:sldId id="326" r:id="rId12"/>
    <p:sldId id="327" r:id="rId13"/>
    <p:sldId id="328" r:id="rId14"/>
    <p:sldId id="329" r:id="rId15"/>
    <p:sldId id="330" r:id="rId16"/>
    <p:sldId id="331" r:id="rId17"/>
    <p:sldId id="332" r:id="rId18"/>
    <p:sldId id="270" r:id="rId19"/>
    <p:sldId id="271" r:id="rId20"/>
    <p:sldId id="295" r:id="rId21"/>
    <p:sldId id="296" r:id="rId22"/>
    <p:sldId id="297" r:id="rId23"/>
    <p:sldId id="298" r:id="rId24"/>
    <p:sldId id="299" r:id="rId25"/>
    <p:sldId id="300" r:id="rId26"/>
    <p:sldId id="301" r:id="rId27"/>
    <p:sldId id="312" r:id="rId28"/>
    <p:sldId id="272" r:id="rId29"/>
    <p:sldId id="302" r:id="rId30"/>
    <p:sldId id="333" r:id="rId31"/>
    <p:sldId id="311" r:id="rId32"/>
    <p:sldId id="274" r:id="rId33"/>
    <p:sldId id="315" r:id="rId34"/>
    <p:sldId id="313" r:id="rId35"/>
    <p:sldId id="314" r:id="rId36"/>
    <p:sldId id="309" r:id="rId37"/>
    <p:sldId id="336" r:id="rId38"/>
    <p:sldId id="291" r:id="rId39"/>
    <p:sldId id="306" r:id="rId40"/>
    <p:sldId id="307" r:id="rId41"/>
    <p:sldId id="316" r:id="rId42"/>
    <p:sldId id="308" r:id="rId43"/>
    <p:sldId id="292" r:id="rId44"/>
    <p:sldId id="317" r:id="rId45"/>
    <p:sldId id="337" r:id="rId46"/>
    <p:sldId id="338" r:id="rId47"/>
    <p:sldId id="339" r:id="rId48"/>
    <p:sldId id="340" r:id="rId49"/>
    <p:sldId id="341" r:id="rId50"/>
    <p:sldId id="342" r:id="rId51"/>
    <p:sldId id="344" r:id="rId52"/>
    <p:sldId id="345" r:id="rId53"/>
    <p:sldId id="346" r:id="rId54"/>
    <p:sldId id="347" r:id="rId55"/>
    <p:sldId id="348" r:id="rId56"/>
    <p:sldId id="278" r:id="rId57"/>
    <p:sldId id="284" r:id="rId58"/>
    <p:sldId id="290" r:id="rId59"/>
    <p:sldId id="286" r:id="rId60"/>
    <p:sldId id="288" r:id="rId61"/>
    <p:sldId id="280" r:id="rId62"/>
    <p:sldId id="282" r:id="rId63"/>
    <p:sldId id="349" r:id="rId64"/>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114D66-0DF4-42F9-AE19-FB4A17114AB4}">
          <p14:sldIdLst>
            <p14:sldId id="256"/>
            <p14:sldId id="321"/>
            <p14:sldId id="319"/>
            <p14:sldId id="320"/>
            <p14:sldId id="318"/>
            <p14:sldId id="322"/>
            <p14:sldId id="323"/>
            <p14:sldId id="324"/>
            <p14:sldId id="325"/>
            <p14:sldId id="326"/>
            <p14:sldId id="327"/>
            <p14:sldId id="328"/>
            <p14:sldId id="329"/>
            <p14:sldId id="330"/>
            <p14:sldId id="331"/>
            <p14:sldId id="332"/>
            <p14:sldId id="270"/>
            <p14:sldId id="271"/>
            <p14:sldId id="295"/>
            <p14:sldId id="296"/>
            <p14:sldId id="297"/>
            <p14:sldId id="298"/>
            <p14:sldId id="299"/>
            <p14:sldId id="300"/>
            <p14:sldId id="301"/>
            <p14:sldId id="312"/>
            <p14:sldId id="272"/>
            <p14:sldId id="302"/>
            <p14:sldId id="333"/>
            <p14:sldId id="311"/>
            <p14:sldId id="274"/>
            <p14:sldId id="315"/>
            <p14:sldId id="313"/>
            <p14:sldId id="314"/>
            <p14:sldId id="309"/>
            <p14:sldId id="336"/>
            <p14:sldId id="291"/>
            <p14:sldId id="306"/>
            <p14:sldId id="307"/>
            <p14:sldId id="316"/>
            <p14:sldId id="308"/>
            <p14:sldId id="292"/>
            <p14:sldId id="317"/>
          </p14:sldIdLst>
        </p14:section>
        <p14:section name="Untitled Section" id="{2FE89E42-6675-4E12-B64A-76CFC02998AA}">
          <p14:sldIdLst>
            <p14:sldId id="337"/>
            <p14:sldId id="338"/>
            <p14:sldId id="339"/>
            <p14:sldId id="340"/>
            <p14:sldId id="341"/>
            <p14:sldId id="342"/>
            <p14:sldId id="344"/>
            <p14:sldId id="345"/>
            <p14:sldId id="346"/>
            <p14:sldId id="347"/>
            <p14:sldId id="348"/>
            <p14:sldId id="278"/>
            <p14:sldId id="284"/>
            <p14:sldId id="290"/>
            <p14:sldId id="286"/>
            <p14:sldId id="288"/>
            <p14:sldId id="280"/>
            <p14:sldId id="282"/>
            <p14:sldId id="34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174" y="-42"/>
      </p:cViewPr>
      <p:guideLst>
        <p:guide orient="horz" pos="2160"/>
        <p:guide pos="3840"/>
      </p:guideLst>
    </p:cSldViewPr>
  </p:slideViewPr>
  <p:notesTextViewPr>
    <p:cViewPr>
      <p:scale>
        <a:sx n="1" d="1"/>
        <a:sy n="1" d="1"/>
      </p:scale>
      <p:origin x="0" y="0"/>
    </p:cViewPr>
  </p:notesTextViewPr>
  <p:sorterViewPr>
    <p:cViewPr>
      <p:scale>
        <a:sx n="100" d="100"/>
        <a:sy n="100" d="100"/>
      </p:scale>
      <p:origin x="0" y="-75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_rels/data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6.svg"/><Relationship Id="rId1" Type="http://schemas.openxmlformats.org/officeDocument/2006/relationships/image" Target="../media/image27.png"/><Relationship Id="rId6" Type="http://schemas.openxmlformats.org/officeDocument/2006/relationships/image" Target="../media/image60.svg"/><Relationship Id="rId5" Type="http://schemas.openxmlformats.org/officeDocument/2006/relationships/image" Target="../media/image29.png"/><Relationship Id="rId4" Type="http://schemas.openxmlformats.org/officeDocument/2006/relationships/image" Target="../media/image58.svg"/></Relationships>
</file>

<file path=ppt/diagrams/_rels/data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2.svg"/><Relationship Id="rId1" Type="http://schemas.openxmlformats.org/officeDocument/2006/relationships/image" Target="../media/image30.png"/><Relationship Id="rId6" Type="http://schemas.openxmlformats.org/officeDocument/2006/relationships/image" Target="../media/image65.svg"/><Relationship Id="rId5" Type="http://schemas.openxmlformats.org/officeDocument/2006/relationships/image" Target="../media/image32.png"/><Relationship Id="rId4" Type="http://schemas.openxmlformats.org/officeDocument/2006/relationships/image" Target="../media/image64.svg"/></Relationships>
</file>

<file path=ppt/diagrams/_rels/data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0.svg"/><Relationship Id="rId1" Type="http://schemas.openxmlformats.org/officeDocument/2006/relationships/image" Target="../media/image33.png"/><Relationship Id="rId6" Type="http://schemas.openxmlformats.org/officeDocument/2006/relationships/image" Target="../media/image74.svg"/><Relationship Id="rId5" Type="http://schemas.openxmlformats.org/officeDocument/2006/relationships/image" Target="../media/image35.png"/><Relationship Id="rId4" Type="http://schemas.openxmlformats.org/officeDocument/2006/relationships/image" Target="../media/image72.svg"/></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3.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svg"/><Relationship Id="rId1" Type="http://schemas.openxmlformats.org/officeDocument/2006/relationships/image" Target="../media/image7.png"/><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hyperlink" Target="http://clipart-library.com/hand-x-ray-cliparts.html"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svg"/><Relationship Id="rId1" Type="http://schemas.openxmlformats.org/officeDocument/2006/relationships/image" Target="../media/image10.png"/><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21.sv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svg"/><Relationship Id="rId1" Type="http://schemas.openxmlformats.org/officeDocument/2006/relationships/image" Target="../media/image2.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svg"/><Relationship Id="rId1" Type="http://schemas.openxmlformats.org/officeDocument/2006/relationships/image" Target="../media/image16.png"/><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37.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svg"/><Relationship Id="rId1" Type="http://schemas.openxmlformats.org/officeDocument/2006/relationships/image" Target="../media/image19.png"/><Relationship Id="rId6" Type="http://schemas.openxmlformats.org/officeDocument/2006/relationships/image" Target="../media/image43.svg"/><Relationship Id="rId5" Type="http://schemas.openxmlformats.org/officeDocument/2006/relationships/image" Target="../media/image21.png"/><Relationship Id="rId4" Type="http://schemas.openxmlformats.org/officeDocument/2006/relationships/image" Target="../media/image41.svg"/></Relationships>
</file>

<file path=ppt/diagrams/_rels/data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svg"/><Relationship Id="rId1" Type="http://schemas.openxmlformats.org/officeDocument/2006/relationships/image" Target="../media/image25.png"/><Relationship Id="rId4" Type="http://schemas.openxmlformats.org/officeDocument/2006/relationships/image" Target="../media/image5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6.svg"/><Relationship Id="rId1" Type="http://schemas.openxmlformats.org/officeDocument/2006/relationships/image" Target="../media/image27.png"/><Relationship Id="rId6" Type="http://schemas.openxmlformats.org/officeDocument/2006/relationships/image" Target="../media/image60.svg"/><Relationship Id="rId5" Type="http://schemas.openxmlformats.org/officeDocument/2006/relationships/image" Target="../media/image29.png"/><Relationship Id="rId4" Type="http://schemas.openxmlformats.org/officeDocument/2006/relationships/image" Target="../media/image58.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2.svg"/><Relationship Id="rId1" Type="http://schemas.openxmlformats.org/officeDocument/2006/relationships/image" Target="../media/image30.png"/><Relationship Id="rId6" Type="http://schemas.openxmlformats.org/officeDocument/2006/relationships/image" Target="../media/image65.svg"/><Relationship Id="rId5" Type="http://schemas.openxmlformats.org/officeDocument/2006/relationships/image" Target="../media/image32.png"/><Relationship Id="rId4" Type="http://schemas.openxmlformats.org/officeDocument/2006/relationships/image" Target="../media/image6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0.svg"/><Relationship Id="rId1" Type="http://schemas.openxmlformats.org/officeDocument/2006/relationships/image" Target="../media/image33.png"/><Relationship Id="rId6" Type="http://schemas.openxmlformats.org/officeDocument/2006/relationships/image" Target="../media/image74.svg"/><Relationship Id="rId5" Type="http://schemas.openxmlformats.org/officeDocument/2006/relationships/image" Target="../media/image35.png"/><Relationship Id="rId4" Type="http://schemas.openxmlformats.org/officeDocument/2006/relationships/image" Target="../media/image7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3.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svg"/><Relationship Id="rId1" Type="http://schemas.openxmlformats.org/officeDocument/2006/relationships/image" Target="../media/image7.png"/><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hyperlink" Target="http://clipart-library.com/hand-x-ray-cliparts.html"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svg"/><Relationship Id="rId1" Type="http://schemas.openxmlformats.org/officeDocument/2006/relationships/image" Target="../media/image10.png"/><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svg"/><Relationship Id="rId1" Type="http://schemas.openxmlformats.org/officeDocument/2006/relationships/image" Target="../media/image2.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svg"/><Relationship Id="rId1" Type="http://schemas.openxmlformats.org/officeDocument/2006/relationships/image" Target="../media/image16.png"/><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svg"/><Relationship Id="rId1" Type="http://schemas.openxmlformats.org/officeDocument/2006/relationships/image" Target="../media/image19.png"/><Relationship Id="rId6" Type="http://schemas.openxmlformats.org/officeDocument/2006/relationships/image" Target="../media/image43.svg"/><Relationship Id="rId5" Type="http://schemas.openxmlformats.org/officeDocument/2006/relationships/image" Target="../media/image21.png"/><Relationship Id="rId4" Type="http://schemas.openxmlformats.org/officeDocument/2006/relationships/image" Target="../media/image4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svg"/><Relationship Id="rId1" Type="http://schemas.openxmlformats.org/officeDocument/2006/relationships/image" Target="../media/image25.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879E4F4-C680-46C5-9790-EDB1F86401F8}" type="doc">
      <dgm:prSet loTypeId="urn:microsoft.com/office/officeart/2005/8/layout/process4" loCatId="process" qsTypeId="urn:microsoft.com/office/officeart/2005/8/quickstyle/simple1" qsCatId="simple" csTypeId="urn:microsoft.com/office/officeart/2005/8/colors/accent0_3" csCatId="mainScheme"/>
      <dgm:spPr/>
      <dgm:t>
        <a:bodyPr/>
        <a:lstStyle/>
        <a:p>
          <a:endParaRPr lang="en-US"/>
        </a:p>
      </dgm:t>
    </dgm:pt>
    <dgm:pt modelId="{DC207727-4853-420C-B259-980C2B995995}">
      <dgm:prSet/>
      <dgm:spPr/>
      <dgm:t>
        <a:bodyPr/>
        <a:lstStyle/>
        <a:p>
          <a:r>
            <a:rPr lang="en-US" b="1"/>
            <a:t>Anatomy </a:t>
          </a:r>
          <a:r>
            <a:rPr lang="en-US"/>
            <a:t>is the study of the structure of the human body. </a:t>
          </a:r>
        </a:p>
      </dgm:t>
    </dgm:pt>
    <dgm:pt modelId="{2A26C43B-AF69-47F5-8268-440700DD172B}" type="parTrans" cxnId="{F1C8948D-5A56-4FA8-B7EE-AFBDA47A8CD7}">
      <dgm:prSet/>
      <dgm:spPr/>
      <dgm:t>
        <a:bodyPr/>
        <a:lstStyle/>
        <a:p>
          <a:endParaRPr lang="en-US"/>
        </a:p>
      </dgm:t>
    </dgm:pt>
    <dgm:pt modelId="{B2BE7BA3-88FB-401B-A135-1AEE4C2C7BB0}" type="sibTrans" cxnId="{F1C8948D-5A56-4FA8-B7EE-AFBDA47A8CD7}">
      <dgm:prSet/>
      <dgm:spPr/>
      <dgm:t>
        <a:bodyPr/>
        <a:lstStyle/>
        <a:p>
          <a:endParaRPr lang="en-US"/>
        </a:p>
      </dgm:t>
    </dgm:pt>
    <dgm:pt modelId="{45CB5522-E435-4EE5-90E7-873314873097}">
      <dgm:prSet/>
      <dgm:spPr/>
      <dgm:t>
        <a:bodyPr/>
        <a:lstStyle/>
        <a:p>
          <a:r>
            <a:rPr lang="en-US"/>
            <a:t>It is also called </a:t>
          </a:r>
          <a:r>
            <a:rPr lang="en-US" b="1"/>
            <a:t>morphology</a:t>
          </a:r>
          <a:r>
            <a:rPr lang="en-US"/>
            <a:t>, the science of form.</a:t>
          </a:r>
        </a:p>
      </dgm:t>
    </dgm:pt>
    <dgm:pt modelId="{306A52A5-73B5-4C76-97A1-2E74CF4589CA}" type="parTrans" cxnId="{81D57851-441F-417C-A041-AF69B6200C75}">
      <dgm:prSet/>
      <dgm:spPr/>
      <dgm:t>
        <a:bodyPr/>
        <a:lstStyle/>
        <a:p>
          <a:endParaRPr lang="en-US"/>
        </a:p>
      </dgm:t>
    </dgm:pt>
    <dgm:pt modelId="{E2B97A19-D6E4-4DF5-8462-541F0601A6E9}" type="sibTrans" cxnId="{81D57851-441F-417C-A041-AF69B6200C75}">
      <dgm:prSet/>
      <dgm:spPr/>
      <dgm:t>
        <a:bodyPr/>
        <a:lstStyle/>
        <a:p>
          <a:endParaRPr lang="en-US"/>
        </a:p>
      </dgm:t>
    </dgm:pt>
    <dgm:pt modelId="{49F6BF0C-B09F-41B7-8534-7DB447CDA6EA}">
      <dgm:prSet/>
      <dgm:spPr/>
      <dgm:t>
        <a:bodyPr/>
        <a:lstStyle/>
        <a:p>
          <a:r>
            <a:rPr lang="en-US"/>
            <a:t>Anatomy is closely related to </a:t>
          </a:r>
          <a:r>
            <a:rPr lang="en-US" b="1"/>
            <a:t>physiology, </a:t>
          </a:r>
          <a:r>
            <a:rPr lang="en-US"/>
            <a:t>the study of body function. </a:t>
          </a:r>
        </a:p>
      </dgm:t>
    </dgm:pt>
    <dgm:pt modelId="{68ADC2C3-3EEF-4558-BCAB-31963B4CD8C6}" type="parTrans" cxnId="{F7F24E32-A35E-49FA-9C26-948EB95D2208}">
      <dgm:prSet/>
      <dgm:spPr/>
      <dgm:t>
        <a:bodyPr/>
        <a:lstStyle/>
        <a:p>
          <a:endParaRPr lang="en-US"/>
        </a:p>
      </dgm:t>
    </dgm:pt>
    <dgm:pt modelId="{873F85D0-B869-4639-B558-B7BBEC96DCDF}" type="sibTrans" cxnId="{F7F24E32-A35E-49FA-9C26-948EB95D2208}">
      <dgm:prSet/>
      <dgm:spPr/>
      <dgm:t>
        <a:bodyPr/>
        <a:lstStyle/>
        <a:p>
          <a:endParaRPr lang="en-US"/>
        </a:p>
      </dgm:t>
    </dgm:pt>
    <dgm:pt modelId="{EE61975F-BB51-4F26-B6EF-491F171BCE1B}" type="pres">
      <dgm:prSet presAssocID="{8879E4F4-C680-46C5-9790-EDB1F86401F8}" presName="Name0" presStyleCnt="0">
        <dgm:presLayoutVars>
          <dgm:dir/>
          <dgm:animLvl val="lvl"/>
          <dgm:resizeHandles val="exact"/>
        </dgm:presLayoutVars>
      </dgm:prSet>
      <dgm:spPr/>
      <dgm:t>
        <a:bodyPr/>
        <a:lstStyle/>
        <a:p>
          <a:endParaRPr lang="en-US"/>
        </a:p>
      </dgm:t>
    </dgm:pt>
    <dgm:pt modelId="{5F61CBC6-F1B4-4C71-89CB-99EDBE71BAA5}" type="pres">
      <dgm:prSet presAssocID="{49F6BF0C-B09F-41B7-8534-7DB447CDA6EA}" presName="boxAndChildren" presStyleCnt="0"/>
      <dgm:spPr/>
    </dgm:pt>
    <dgm:pt modelId="{34684276-36A4-4AA8-8233-D716442B5E59}" type="pres">
      <dgm:prSet presAssocID="{49F6BF0C-B09F-41B7-8534-7DB447CDA6EA}" presName="parentTextBox" presStyleLbl="node1" presStyleIdx="0" presStyleCnt="2"/>
      <dgm:spPr/>
      <dgm:t>
        <a:bodyPr/>
        <a:lstStyle/>
        <a:p>
          <a:endParaRPr lang="en-US"/>
        </a:p>
      </dgm:t>
    </dgm:pt>
    <dgm:pt modelId="{01AE812E-C792-4781-ADC8-ECE5FC9F3AD6}" type="pres">
      <dgm:prSet presAssocID="{B2BE7BA3-88FB-401B-A135-1AEE4C2C7BB0}" presName="sp" presStyleCnt="0"/>
      <dgm:spPr/>
    </dgm:pt>
    <dgm:pt modelId="{4FE68FEE-2DBD-4AA8-9204-B7902B7D6856}" type="pres">
      <dgm:prSet presAssocID="{DC207727-4853-420C-B259-980C2B995995}" presName="arrowAndChildren" presStyleCnt="0"/>
      <dgm:spPr/>
    </dgm:pt>
    <dgm:pt modelId="{FBFCEF21-64E0-45F1-8F86-DCD9119CDD68}" type="pres">
      <dgm:prSet presAssocID="{DC207727-4853-420C-B259-980C2B995995}" presName="parentTextArrow" presStyleLbl="node1" presStyleIdx="0" presStyleCnt="2"/>
      <dgm:spPr/>
      <dgm:t>
        <a:bodyPr/>
        <a:lstStyle/>
        <a:p>
          <a:endParaRPr lang="en-US"/>
        </a:p>
      </dgm:t>
    </dgm:pt>
    <dgm:pt modelId="{FCF273A3-0F51-4F46-A18A-7D7ED00EDF96}" type="pres">
      <dgm:prSet presAssocID="{DC207727-4853-420C-B259-980C2B995995}" presName="arrow" presStyleLbl="node1" presStyleIdx="1" presStyleCnt="2"/>
      <dgm:spPr/>
      <dgm:t>
        <a:bodyPr/>
        <a:lstStyle/>
        <a:p>
          <a:endParaRPr lang="en-US"/>
        </a:p>
      </dgm:t>
    </dgm:pt>
    <dgm:pt modelId="{5D0667E1-D100-4D36-AB2F-10091A03CA58}" type="pres">
      <dgm:prSet presAssocID="{DC207727-4853-420C-B259-980C2B995995}" presName="descendantArrow" presStyleCnt="0"/>
      <dgm:spPr/>
    </dgm:pt>
    <dgm:pt modelId="{AAAEDCFC-75BA-4120-A215-8E4A13CB3767}" type="pres">
      <dgm:prSet presAssocID="{45CB5522-E435-4EE5-90E7-873314873097}" presName="childTextArrow" presStyleLbl="fgAccFollowNode1" presStyleIdx="0" presStyleCnt="1">
        <dgm:presLayoutVars>
          <dgm:bulletEnabled val="1"/>
        </dgm:presLayoutVars>
      </dgm:prSet>
      <dgm:spPr/>
      <dgm:t>
        <a:bodyPr/>
        <a:lstStyle/>
        <a:p>
          <a:endParaRPr lang="en-US"/>
        </a:p>
      </dgm:t>
    </dgm:pt>
  </dgm:ptLst>
  <dgm:cxnLst>
    <dgm:cxn modelId="{00FEB1F8-5552-4012-BDD1-4DA8E2E10BBC}" type="presOf" srcId="{49F6BF0C-B09F-41B7-8534-7DB447CDA6EA}" destId="{34684276-36A4-4AA8-8233-D716442B5E59}" srcOrd="0" destOrd="0" presId="urn:microsoft.com/office/officeart/2005/8/layout/process4"/>
    <dgm:cxn modelId="{621DCDE1-D782-409C-A413-8C0DC1165B49}" type="presOf" srcId="{8879E4F4-C680-46C5-9790-EDB1F86401F8}" destId="{EE61975F-BB51-4F26-B6EF-491F171BCE1B}" srcOrd="0" destOrd="0" presId="urn:microsoft.com/office/officeart/2005/8/layout/process4"/>
    <dgm:cxn modelId="{CD1941D6-097D-4777-9239-B156B8F71386}" type="presOf" srcId="{DC207727-4853-420C-B259-980C2B995995}" destId="{FBFCEF21-64E0-45F1-8F86-DCD9119CDD68}" srcOrd="0" destOrd="0" presId="urn:microsoft.com/office/officeart/2005/8/layout/process4"/>
    <dgm:cxn modelId="{F7F24E32-A35E-49FA-9C26-948EB95D2208}" srcId="{8879E4F4-C680-46C5-9790-EDB1F86401F8}" destId="{49F6BF0C-B09F-41B7-8534-7DB447CDA6EA}" srcOrd="1" destOrd="0" parTransId="{68ADC2C3-3EEF-4558-BCAB-31963B4CD8C6}" sibTransId="{873F85D0-B869-4639-B558-B7BBEC96DCDF}"/>
    <dgm:cxn modelId="{D03187B2-4FA1-40AC-A481-71EDCD14E9DB}" type="presOf" srcId="{DC207727-4853-420C-B259-980C2B995995}" destId="{FCF273A3-0F51-4F46-A18A-7D7ED00EDF96}" srcOrd="1" destOrd="0" presId="urn:microsoft.com/office/officeart/2005/8/layout/process4"/>
    <dgm:cxn modelId="{81D57851-441F-417C-A041-AF69B6200C75}" srcId="{DC207727-4853-420C-B259-980C2B995995}" destId="{45CB5522-E435-4EE5-90E7-873314873097}" srcOrd="0" destOrd="0" parTransId="{306A52A5-73B5-4C76-97A1-2E74CF4589CA}" sibTransId="{E2B97A19-D6E4-4DF5-8462-541F0601A6E9}"/>
    <dgm:cxn modelId="{0CE2BED7-9F06-4259-9CAD-9E07D567908D}" type="presOf" srcId="{45CB5522-E435-4EE5-90E7-873314873097}" destId="{AAAEDCFC-75BA-4120-A215-8E4A13CB3767}" srcOrd="0" destOrd="0" presId="urn:microsoft.com/office/officeart/2005/8/layout/process4"/>
    <dgm:cxn modelId="{F1C8948D-5A56-4FA8-B7EE-AFBDA47A8CD7}" srcId="{8879E4F4-C680-46C5-9790-EDB1F86401F8}" destId="{DC207727-4853-420C-B259-980C2B995995}" srcOrd="0" destOrd="0" parTransId="{2A26C43B-AF69-47F5-8268-440700DD172B}" sibTransId="{B2BE7BA3-88FB-401B-A135-1AEE4C2C7BB0}"/>
    <dgm:cxn modelId="{8B1F839D-73A6-4381-A37C-E99AA6BD0A57}" type="presParOf" srcId="{EE61975F-BB51-4F26-B6EF-491F171BCE1B}" destId="{5F61CBC6-F1B4-4C71-89CB-99EDBE71BAA5}" srcOrd="0" destOrd="0" presId="urn:microsoft.com/office/officeart/2005/8/layout/process4"/>
    <dgm:cxn modelId="{67EB279D-4564-4638-BE8B-07939F05A7B4}" type="presParOf" srcId="{5F61CBC6-F1B4-4C71-89CB-99EDBE71BAA5}" destId="{34684276-36A4-4AA8-8233-D716442B5E59}" srcOrd="0" destOrd="0" presId="urn:microsoft.com/office/officeart/2005/8/layout/process4"/>
    <dgm:cxn modelId="{D9AAC5E8-1918-4F67-B2B9-56F0497B14F0}" type="presParOf" srcId="{EE61975F-BB51-4F26-B6EF-491F171BCE1B}" destId="{01AE812E-C792-4781-ADC8-ECE5FC9F3AD6}" srcOrd="1" destOrd="0" presId="urn:microsoft.com/office/officeart/2005/8/layout/process4"/>
    <dgm:cxn modelId="{60D47619-30EC-400F-BC6A-A56966AEB26A}" type="presParOf" srcId="{EE61975F-BB51-4F26-B6EF-491F171BCE1B}" destId="{4FE68FEE-2DBD-4AA8-9204-B7902B7D6856}" srcOrd="2" destOrd="0" presId="urn:microsoft.com/office/officeart/2005/8/layout/process4"/>
    <dgm:cxn modelId="{2147A495-3985-4D34-846B-B50E16A8BC69}" type="presParOf" srcId="{4FE68FEE-2DBD-4AA8-9204-B7902B7D6856}" destId="{FBFCEF21-64E0-45F1-8F86-DCD9119CDD68}" srcOrd="0" destOrd="0" presId="urn:microsoft.com/office/officeart/2005/8/layout/process4"/>
    <dgm:cxn modelId="{B263E944-B409-4A89-97CE-41EBE3C6969C}" type="presParOf" srcId="{4FE68FEE-2DBD-4AA8-9204-B7902B7D6856}" destId="{FCF273A3-0F51-4F46-A18A-7D7ED00EDF96}" srcOrd="1" destOrd="0" presId="urn:microsoft.com/office/officeart/2005/8/layout/process4"/>
    <dgm:cxn modelId="{7B301041-4B3C-4C1C-9653-133362A98162}" type="presParOf" srcId="{4FE68FEE-2DBD-4AA8-9204-B7902B7D6856}" destId="{5D0667E1-D100-4D36-AB2F-10091A03CA58}" srcOrd="2" destOrd="0" presId="urn:microsoft.com/office/officeart/2005/8/layout/process4"/>
    <dgm:cxn modelId="{953B5EA3-1227-407C-9C00-F254F20DEE12}" type="presParOf" srcId="{5D0667E1-D100-4D36-AB2F-10091A03CA58}" destId="{AAAEDCFC-75BA-4120-A215-8E4A13CB376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5DA2ED-9AD8-4E22-AFCB-260CEE320DD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014028-24C4-4BB2-AD26-82A7D037696F}">
      <dgm:prSet/>
      <dgm:spPr/>
      <dgm:t>
        <a:bodyPr/>
        <a:lstStyle/>
        <a:p>
          <a:pPr>
            <a:lnSpc>
              <a:spcPct val="100000"/>
            </a:lnSpc>
          </a:pPr>
          <a:r>
            <a:rPr lang="en-US" b="1" i="1" dirty="0"/>
            <a:t>Many languages change over time. --</a:t>
          </a:r>
          <a:r>
            <a:rPr lang="en-US" b="1" dirty="0"/>
            <a:t> If you read a text written in Old English, you may find it challenging to interpret, even as an English speaker. </a:t>
          </a:r>
          <a:endParaRPr lang="en-US" dirty="0"/>
        </a:p>
      </dgm:t>
    </dgm:pt>
    <dgm:pt modelId="{786733D4-FAB0-4738-934A-EB1BCA9000A5}" type="parTrans" cxnId="{3CFAD9BE-4009-4466-A902-80E562830AD2}">
      <dgm:prSet/>
      <dgm:spPr/>
      <dgm:t>
        <a:bodyPr/>
        <a:lstStyle/>
        <a:p>
          <a:endParaRPr lang="en-US"/>
        </a:p>
      </dgm:t>
    </dgm:pt>
    <dgm:pt modelId="{E27F5D6B-B0C8-4D87-B1B4-5432926813BA}" type="sibTrans" cxnId="{3CFAD9BE-4009-4466-A902-80E562830AD2}">
      <dgm:prSet/>
      <dgm:spPr/>
      <dgm:t>
        <a:bodyPr/>
        <a:lstStyle/>
        <a:p>
          <a:endParaRPr lang="en-US"/>
        </a:p>
      </dgm:t>
    </dgm:pt>
    <dgm:pt modelId="{6BF8E30F-7F95-4E3A-A45B-AE91B88451A8}">
      <dgm:prSet/>
      <dgm:spPr/>
      <dgm:t>
        <a:bodyPr/>
        <a:lstStyle/>
        <a:p>
          <a:pPr>
            <a:lnSpc>
              <a:spcPct val="100000"/>
            </a:lnSpc>
          </a:pPr>
          <a:r>
            <a:rPr lang="en-US" b="1" dirty="0"/>
            <a:t>Several documents exist today that experts cannot interpret because the language or dialect in which it was written has essentially "died out".</a:t>
          </a:r>
          <a:endParaRPr lang="en-US" dirty="0"/>
        </a:p>
      </dgm:t>
    </dgm:pt>
    <dgm:pt modelId="{60341A7D-248C-403C-9F93-68CAAD5C9587}" type="parTrans" cxnId="{20D0A2AB-2E30-4153-8B7C-B82C85712CA4}">
      <dgm:prSet/>
      <dgm:spPr/>
      <dgm:t>
        <a:bodyPr/>
        <a:lstStyle/>
        <a:p>
          <a:endParaRPr lang="en-US"/>
        </a:p>
      </dgm:t>
    </dgm:pt>
    <dgm:pt modelId="{0CD0F530-1B88-4D9F-BB83-EE713D152E2B}" type="sibTrans" cxnId="{20D0A2AB-2E30-4153-8B7C-B82C85712CA4}">
      <dgm:prSet/>
      <dgm:spPr/>
      <dgm:t>
        <a:bodyPr/>
        <a:lstStyle/>
        <a:p>
          <a:endParaRPr lang="en-US"/>
        </a:p>
      </dgm:t>
    </dgm:pt>
    <dgm:pt modelId="{D7D0CDBB-F72A-4FCA-88BD-44A5DD870BD8}">
      <dgm:prSet/>
      <dgm:spPr/>
      <dgm:t>
        <a:bodyPr/>
        <a:lstStyle/>
        <a:p>
          <a:pPr>
            <a:lnSpc>
              <a:spcPct val="100000"/>
            </a:lnSpc>
          </a:pPr>
          <a:r>
            <a:rPr lang="en-US" b="1" dirty="0"/>
            <a:t>The idea of using a </a:t>
          </a:r>
          <a:r>
            <a:rPr lang="en-US" b="1" u="sng" dirty="0"/>
            <a:t>universal language</a:t>
          </a:r>
          <a:r>
            <a:rPr lang="en-US" b="1" dirty="0"/>
            <a:t> (LATIN) was to preserve important knowledge for future generation.</a:t>
          </a:r>
          <a:endParaRPr lang="en-US" dirty="0"/>
        </a:p>
      </dgm:t>
    </dgm:pt>
    <dgm:pt modelId="{E55BD269-DA91-4509-BF71-0C715263D119}" type="parTrans" cxnId="{1F864393-6757-4F87-B5E9-B53C72B15B2C}">
      <dgm:prSet/>
      <dgm:spPr/>
      <dgm:t>
        <a:bodyPr/>
        <a:lstStyle/>
        <a:p>
          <a:endParaRPr lang="en-US"/>
        </a:p>
      </dgm:t>
    </dgm:pt>
    <dgm:pt modelId="{605C8273-A17B-410B-9704-959FF347072D}" type="sibTrans" cxnId="{1F864393-6757-4F87-B5E9-B53C72B15B2C}">
      <dgm:prSet/>
      <dgm:spPr/>
      <dgm:t>
        <a:bodyPr/>
        <a:lstStyle/>
        <a:p>
          <a:endParaRPr lang="en-US"/>
        </a:p>
      </dgm:t>
    </dgm:pt>
    <dgm:pt modelId="{34309CDA-A5D6-4380-9D69-64807D9F9194}" type="pres">
      <dgm:prSet presAssocID="{015DA2ED-9AD8-4E22-AFCB-260CEE320DDE}" presName="root" presStyleCnt="0">
        <dgm:presLayoutVars>
          <dgm:dir/>
          <dgm:resizeHandles val="exact"/>
        </dgm:presLayoutVars>
      </dgm:prSet>
      <dgm:spPr/>
      <dgm:t>
        <a:bodyPr/>
        <a:lstStyle/>
        <a:p>
          <a:endParaRPr lang="en-US"/>
        </a:p>
      </dgm:t>
    </dgm:pt>
    <dgm:pt modelId="{3EE80120-AC9B-4BA2-961E-339231FA1DA2}" type="pres">
      <dgm:prSet presAssocID="{35014028-24C4-4BB2-AD26-82A7D037696F}" presName="compNode" presStyleCnt="0"/>
      <dgm:spPr/>
    </dgm:pt>
    <dgm:pt modelId="{FE34C8F9-C0B7-4F63-9B72-C3AEB711371B}" type="pres">
      <dgm:prSet presAssocID="{35014028-24C4-4BB2-AD26-82A7D037696F}" presName="bgRect" presStyleLbl="bgShp" presStyleIdx="0" presStyleCnt="3"/>
      <dgm:spPr/>
    </dgm:pt>
    <dgm:pt modelId="{C79A4129-9EF6-4ECA-91E4-40E963DD1C4A}" type="pres">
      <dgm:prSet presAssocID="{35014028-24C4-4BB2-AD26-82A7D037696F}"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Quotes"/>
        </a:ext>
      </dgm:extLst>
    </dgm:pt>
    <dgm:pt modelId="{62D78DBB-72F9-4A05-B962-B6D37C708ABF}" type="pres">
      <dgm:prSet presAssocID="{35014028-24C4-4BB2-AD26-82A7D037696F}" presName="spaceRect" presStyleCnt="0"/>
      <dgm:spPr/>
    </dgm:pt>
    <dgm:pt modelId="{2898E203-56C0-4E39-B48A-ED83A35485D0}" type="pres">
      <dgm:prSet presAssocID="{35014028-24C4-4BB2-AD26-82A7D037696F}" presName="parTx" presStyleLbl="revTx" presStyleIdx="0" presStyleCnt="3">
        <dgm:presLayoutVars>
          <dgm:chMax val="0"/>
          <dgm:chPref val="0"/>
        </dgm:presLayoutVars>
      </dgm:prSet>
      <dgm:spPr/>
      <dgm:t>
        <a:bodyPr/>
        <a:lstStyle/>
        <a:p>
          <a:endParaRPr lang="en-US"/>
        </a:p>
      </dgm:t>
    </dgm:pt>
    <dgm:pt modelId="{563F0E0D-4971-4570-A01F-8A6923047AB9}" type="pres">
      <dgm:prSet presAssocID="{E27F5D6B-B0C8-4D87-B1B4-5432926813BA}" presName="sibTrans" presStyleCnt="0"/>
      <dgm:spPr/>
    </dgm:pt>
    <dgm:pt modelId="{15A14886-3BD2-451E-BB97-0C90F01EBC10}" type="pres">
      <dgm:prSet presAssocID="{6BF8E30F-7F95-4E3A-A45B-AE91B88451A8}" presName="compNode" presStyleCnt="0"/>
      <dgm:spPr/>
    </dgm:pt>
    <dgm:pt modelId="{C72AA3CC-D136-4FC3-93CA-B09ECC5CD930}" type="pres">
      <dgm:prSet presAssocID="{6BF8E30F-7F95-4E3A-A45B-AE91B88451A8}" presName="bgRect" presStyleLbl="bgShp" presStyleIdx="1" presStyleCnt="3"/>
      <dgm:spPr/>
    </dgm:pt>
    <dgm:pt modelId="{AA9BC93C-7D36-420A-BE2A-A08CA337C3BE}" type="pres">
      <dgm:prSet presAssocID="{6BF8E30F-7F95-4E3A-A45B-AE91B88451A8}"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Irritant"/>
        </a:ext>
      </dgm:extLst>
    </dgm:pt>
    <dgm:pt modelId="{B5DBD29F-0FBC-434E-A6A2-F43C891F547B}" type="pres">
      <dgm:prSet presAssocID="{6BF8E30F-7F95-4E3A-A45B-AE91B88451A8}" presName="spaceRect" presStyleCnt="0"/>
      <dgm:spPr/>
    </dgm:pt>
    <dgm:pt modelId="{36D3C31D-3C95-46A4-BCCE-3A965AC5DC61}" type="pres">
      <dgm:prSet presAssocID="{6BF8E30F-7F95-4E3A-A45B-AE91B88451A8}" presName="parTx" presStyleLbl="revTx" presStyleIdx="1" presStyleCnt="3">
        <dgm:presLayoutVars>
          <dgm:chMax val="0"/>
          <dgm:chPref val="0"/>
        </dgm:presLayoutVars>
      </dgm:prSet>
      <dgm:spPr/>
      <dgm:t>
        <a:bodyPr/>
        <a:lstStyle/>
        <a:p>
          <a:endParaRPr lang="en-US"/>
        </a:p>
      </dgm:t>
    </dgm:pt>
    <dgm:pt modelId="{9DA856A6-0AC1-4690-81E3-C846BC59AD00}" type="pres">
      <dgm:prSet presAssocID="{0CD0F530-1B88-4D9F-BB83-EE713D152E2B}" presName="sibTrans" presStyleCnt="0"/>
      <dgm:spPr/>
    </dgm:pt>
    <dgm:pt modelId="{2E50E577-0D64-45E2-AAF2-988C1027F406}" type="pres">
      <dgm:prSet presAssocID="{D7D0CDBB-F72A-4FCA-88BD-44A5DD870BD8}" presName="compNode" presStyleCnt="0"/>
      <dgm:spPr/>
    </dgm:pt>
    <dgm:pt modelId="{7EFA39E1-748B-432E-99BB-E1854937477D}" type="pres">
      <dgm:prSet presAssocID="{D7D0CDBB-F72A-4FCA-88BD-44A5DD870BD8}" presName="bgRect" presStyleLbl="bgShp" presStyleIdx="2" presStyleCnt="3"/>
      <dgm:spPr/>
    </dgm:pt>
    <dgm:pt modelId="{BD742D5F-E3AB-4710-BB3C-459A65CE8364}" type="pres">
      <dgm:prSet presAssocID="{D7D0CDBB-F72A-4FCA-88BD-44A5DD870BD8}"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Light Bulb and Gear"/>
        </a:ext>
      </dgm:extLst>
    </dgm:pt>
    <dgm:pt modelId="{F9D2F746-BF58-4847-8866-CA932C2FA62E}" type="pres">
      <dgm:prSet presAssocID="{D7D0CDBB-F72A-4FCA-88BD-44A5DD870BD8}" presName="spaceRect" presStyleCnt="0"/>
      <dgm:spPr/>
    </dgm:pt>
    <dgm:pt modelId="{DF7DDA58-A7C7-4198-BCC1-86EB67113AD5}" type="pres">
      <dgm:prSet presAssocID="{D7D0CDBB-F72A-4FCA-88BD-44A5DD870BD8}" presName="parTx" presStyleLbl="revTx" presStyleIdx="2" presStyleCnt="3">
        <dgm:presLayoutVars>
          <dgm:chMax val="0"/>
          <dgm:chPref val="0"/>
        </dgm:presLayoutVars>
      </dgm:prSet>
      <dgm:spPr/>
      <dgm:t>
        <a:bodyPr/>
        <a:lstStyle/>
        <a:p>
          <a:endParaRPr lang="en-US"/>
        </a:p>
      </dgm:t>
    </dgm:pt>
  </dgm:ptLst>
  <dgm:cxnLst>
    <dgm:cxn modelId="{1F864393-6757-4F87-B5E9-B53C72B15B2C}" srcId="{015DA2ED-9AD8-4E22-AFCB-260CEE320DDE}" destId="{D7D0CDBB-F72A-4FCA-88BD-44A5DD870BD8}" srcOrd="2" destOrd="0" parTransId="{E55BD269-DA91-4509-BF71-0C715263D119}" sibTransId="{605C8273-A17B-410B-9704-959FF347072D}"/>
    <dgm:cxn modelId="{7081A4C2-2F5A-436D-922C-3A9EABCF4B8F}" type="presOf" srcId="{6BF8E30F-7F95-4E3A-A45B-AE91B88451A8}" destId="{36D3C31D-3C95-46A4-BCCE-3A965AC5DC61}" srcOrd="0" destOrd="0" presId="urn:microsoft.com/office/officeart/2018/2/layout/IconVerticalSolidList"/>
    <dgm:cxn modelId="{FCCCE649-8ED4-4E00-BB32-BDA5A5112B6B}" type="presOf" srcId="{015DA2ED-9AD8-4E22-AFCB-260CEE320DDE}" destId="{34309CDA-A5D6-4380-9D69-64807D9F9194}" srcOrd="0" destOrd="0" presId="urn:microsoft.com/office/officeart/2018/2/layout/IconVerticalSolidList"/>
    <dgm:cxn modelId="{803A4C5B-0B59-40BA-A17D-6320FD24F755}" type="presOf" srcId="{D7D0CDBB-F72A-4FCA-88BD-44A5DD870BD8}" destId="{DF7DDA58-A7C7-4198-BCC1-86EB67113AD5}" srcOrd="0" destOrd="0" presId="urn:microsoft.com/office/officeart/2018/2/layout/IconVerticalSolidList"/>
    <dgm:cxn modelId="{3CFAD9BE-4009-4466-A902-80E562830AD2}" srcId="{015DA2ED-9AD8-4E22-AFCB-260CEE320DDE}" destId="{35014028-24C4-4BB2-AD26-82A7D037696F}" srcOrd="0" destOrd="0" parTransId="{786733D4-FAB0-4738-934A-EB1BCA9000A5}" sibTransId="{E27F5D6B-B0C8-4D87-B1B4-5432926813BA}"/>
    <dgm:cxn modelId="{5944DBA8-ED61-42CC-B60F-728F194D54B9}" type="presOf" srcId="{35014028-24C4-4BB2-AD26-82A7D037696F}" destId="{2898E203-56C0-4E39-B48A-ED83A35485D0}" srcOrd="0" destOrd="0" presId="urn:microsoft.com/office/officeart/2018/2/layout/IconVerticalSolidList"/>
    <dgm:cxn modelId="{20D0A2AB-2E30-4153-8B7C-B82C85712CA4}" srcId="{015DA2ED-9AD8-4E22-AFCB-260CEE320DDE}" destId="{6BF8E30F-7F95-4E3A-A45B-AE91B88451A8}" srcOrd="1" destOrd="0" parTransId="{60341A7D-248C-403C-9F93-68CAAD5C9587}" sibTransId="{0CD0F530-1B88-4D9F-BB83-EE713D152E2B}"/>
    <dgm:cxn modelId="{A51B6A88-F6C3-4CBC-AF83-204B8BEDB565}" type="presParOf" srcId="{34309CDA-A5D6-4380-9D69-64807D9F9194}" destId="{3EE80120-AC9B-4BA2-961E-339231FA1DA2}" srcOrd="0" destOrd="0" presId="urn:microsoft.com/office/officeart/2018/2/layout/IconVerticalSolidList"/>
    <dgm:cxn modelId="{453FB2D3-66A1-43C2-8EBB-C3EFF09C134A}" type="presParOf" srcId="{3EE80120-AC9B-4BA2-961E-339231FA1DA2}" destId="{FE34C8F9-C0B7-4F63-9B72-C3AEB711371B}" srcOrd="0" destOrd="0" presId="urn:microsoft.com/office/officeart/2018/2/layout/IconVerticalSolidList"/>
    <dgm:cxn modelId="{65DF2F50-2FDE-4796-84DE-E91A6F66B202}" type="presParOf" srcId="{3EE80120-AC9B-4BA2-961E-339231FA1DA2}" destId="{C79A4129-9EF6-4ECA-91E4-40E963DD1C4A}" srcOrd="1" destOrd="0" presId="urn:microsoft.com/office/officeart/2018/2/layout/IconVerticalSolidList"/>
    <dgm:cxn modelId="{E8CD9EDC-4701-4AC4-953C-E3934826B8EF}" type="presParOf" srcId="{3EE80120-AC9B-4BA2-961E-339231FA1DA2}" destId="{62D78DBB-72F9-4A05-B962-B6D37C708ABF}" srcOrd="2" destOrd="0" presId="urn:microsoft.com/office/officeart/2018/2/layout/IconVerticalSolidList"/>
    <dgm:cxn modelId="{93204358-33D0-4334-B7E1-22FBCF3F1149}" type="presParOf" srcId="{3EE80120-AC9B-4BA2-961E-339231FA1DA2}" destId="{2898E203-56C0-4E39-B48A-ED83A35485D0}" srcOrd="3" destOrd="0" presId="urn:microsoft.com/office/officeart/2018/2/layout/IconVerticalSolidList"/>
    <dgm:cxn modelId="{2D93D39C-5667-4A8C-91C4-DDB20DB5FE21}" type="presParOf" srcId="{34309CDA-A5D6-4380-9D69-64807D9F9194}" destId="{563F0E0D-4971-4570-A01F-8A6923047AB9}" srcOrd="1" destOrd="0" presId="urn:microsoft.com/office/officeart/2018/2/layout/IconVerticalSolidList"/>
    <dgm:cxn modelId="{E03BBE63-2651-442F-BACC-77A814E89421}" type="presParOf" srcId="{34309CDA-A5D6-4380-9D69-64807D9F9194}" destId="{15A14886-3BD2-451E-BB97-0C90F01EBC10}" srcOrd="2" destOrd="0" presId="urn:microsoft.com/office/officeart/2018/2/layout/IconVerticalSolidList"/>
    <dgm:cxn modelId="{2580ED77-61D3-4C3D-8F68-F06539B46593}" type="presParOf" srcId="{15A14886-3BD2-451E-BB97-0C90F01EBC10}" destId="{C72AA3CC-D136-4FC3-93CA-B09ECC5CD930}" srcOrd="0" destOrd="0" presId="urn:microsoft.com/office/officeart/2018/2/layout/IconVerticalSolidList"/>
    <dgm:cxn modelId="{BC4EB9E9-9941-4815-9ACF-BF2137131712}" type="presParOf" srcId="{15A14886-3BD2-451E-BB97-0C90F01EBC10}" destId="{AA9BC93C-7D36-420A-BE2A-A08CA337C3BE}" srcOrd="1" destOrd="0" presId="urn:microsoft.com/office/officeart/2018/2/layout/IconVerticalSolidList"/>
    <dgm:cxn modelId="{5B92BF43-24EA-498F-A4EA-D4112655E7A2}" type="presParOf" srcId="{15A14886-3BD2-451E-BB97-0C90F01EBC10}" destId="{B5DBD29F-0FBC-434E-A6A2-F43C891F547B}" srcOrd="2" destOrd="0" presId="urn:microsoft.com/office/officeart/2018/2/layout/IconVerticalSolidList"/>
    <dgm:cxn modelId="{F9B655F5-54A4-4682-8A09-F6C3759936E0}" type="presParOf" srcId="{15A14886-3BD2-451E-BB97-0C90F01EBC10}" destId="{36D3C31D-3C95-46A4-BCCE-3A965AC5DC61}" srcOrd="3" destOrd="0" presId="urn:microsoft.com/office/officeart/2018/2/layout/IconVerticalSolidList"/>
    <dgm:cxn modelId="{0A59EE7B-AF6F-4A64-9EC1-A4307211DCBE}" type="presParOf" srcId="{34309CDA-A5D6-4380-9D69-64807D9F9194}" destId="{9DA856A6-0AC1-4690-81E3-C846BC59AD00}" srcOrd="3" destOrd="0" presId="urn:microsoft.com/office/officeart/2018/2/layout/IconVerticalSolidList"/>
    <dgm:cxn modelId="{153418B0-C8AE-44FF-8A19-0BC47DF20CFA}" type="presParOf" srcId="{34309CDA-A5D6-4380-9D69-64807D9F9194}" destId="{2E50E577-0D64-45E2-AAF2-988C1027F406}" srcOrd="4" destOrd="0" presId="urn:microsoft.com/office/officeart/2018/2/layout/IconVerticalSolidList"/>
    <dgm:cxn modelId="{AFDCA2A6-11FF-4848-BCCD-68FAA4322A32}" type="presParOf" srcId="{2E50E577-0D64-45E2-AAF2-988C1027F406}" destId="{7EFA39E1-748B-432E-99BB-E1854937477D}" srcOrd="0" destOrd="0" presId="urn:microsoft.com/office/officeart/2018/2/layout/IconVerticalSolidList"/>
    <dgm:cxn modelId="{7DE1FBB0-5294-40C8-AAFC-D1E2981D76B6}" type="presParOf" srcId="{2E50E577-0D64-45E2-AAF2-988C1027F406}" destId="{BD742D5F-E3AB-4710-BB3C-459A65CE8364}" srcOrd="1" destOrd="0" presId="urn:microsoft.com/office/officeart/2018/2/layout/IconVerticalSolidList"/>
    <dgm:cxn modelId="{78E902F3-B0CE-4400-8725-8327C4451B75}" type="presParOf" srcId="{2E50E577-0D64-45E2-AAF2-988C1027F406}" destId="{F9D2F746-BF58-4847-8866-CA932C2FA62E}" srcOrd="2" destOrd="0" presId="urn:microsoft.com/office/officeart/2018/2/layout/IconVerticalSolidList"/>
    <dgm:cxn modelId="{62B5ECA8-FC44-4564-9B83-F59301259C05}" type="presParOf" srcId="{2E50E577-0D64-45E2-AAF2-988C1027F406}" destId="{DF7DDA58-A7C7-4198-BCC1-86EB67113AD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5DA2ED-9AD8-4E22-AFCB-260CEE320DD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5014028-24C4-4BB2-AD26-82A7D037696F}">
      <dgm:prSet/>
      <dgm:spPr/>
      <dgm:t>
        <a:bodyPr/>
        <a:lstStyle/>
        <a:p>
          <a:pPr>
            <a:lnSpc>
              <a:spcPct val="100000"/>
            </a:lnSpc>
            <a:defRPr cap="all"/>
          </a:pPr>
          <a:r>
            <a:rPr lang="en-US" b="1" dirty="0"/>
            <a:t>Latin as a universal language persisted through the Renaissance Era. </a:t>
          </a:r>
          <a:endParaRPr lang="en-US" dirty="0"/>
        </a:p>
      </dgm:t>
    </dgm:pt>
    <dgm:pt modelId="{786733D4-FAB0-4738-934A-EB1BCA9000A5}" type="parTrans" cxnId="{3CFAD9BE-4009-4466-A902-80E562830AD2}">
      <dgm:prSet/>
      <dgm:spPr/>
      <dgm:t>
        <a:bodyPr/>
        <a:lstStyle/>
        <a:p>
          <a:endParaRPr lang="en-US"/>
        </a:p>
      </dgm:t>
    </dgm:pt>
    <dgm:pt modelId="{E27F5D6B-B0C8-4D87-B1B4-5432926813BA}" type="sibTrans" cxnId="{3CFAD9BE-4009-4466-A902-80E562830AD2}">
      <dgm:prSet/>
      <dgm:spPr/>
      <dgm:t>
        <a:bodyPr/>
        <a:lstStyle/>
        <a:p>
          <a:endParaRPr lang="en-US"/>
        </a:p>
      </dgm:t>
    </dgm:pt>
    <dgm:pt modelId="{C4431FF2-BB45-4FDC-A3A5-DD23F14FC0BD}">
      <dgm:prSet/>
      <dgm:spPr/>
      <dgm:t>
        <a:bodyPr/>
        <a:lstStyle/>
        <a:p>
          <a:pPr>
            <a:lnSpc>
              <a:spcPct val="100000"/>
            </a:lnSpc>
            <a:defRPr cap="all"/>
          </a:pPr>
          <a:r>
            <a:rPr lang="en-US" b="1"/>
            <a:t>However, the Latin roots in medical terminology and anatomy have remained intact. ​</a:t>
          </a:r>
          <a:endParaRPr lang="en-US"/>
        </a:p>
      </dgm:t>
    </dgm:pt>
    <dgm:pt modelId="{E935C105-F4A0-4B86-A43C-5DA710D86FFA}" type="parTrans" cxnId="{E4F2AFBF-6881-4675-9185-35D7A79A86E6}">
      <dgm:prSet/>
      <dgm:spPr/>
      <dgm:t>
        <a:bodyPr/>
        <a:lstStyle/>
        <a:p>
          <a:endParaRPr lang="en-US"/>
        </a:p>
      </dgm:t>
    </dgm:pt>
    <dgm:pt modelId="{49A5985F-D383-485B-812D-7D4AAEFD1FF3}" type="sibTrans" cxnId="{E4F2AFBF-6881-4675-9185-35D7A79A86E6}">
      <dgm:prSet/>
      <dgm:spPr/>
      <dgm:t>
        <a:bodyPr/>
        <a:lstStyle/>
        <a:p>
          <a:endParaRPr lang="en-US"/>
        </a:p>
      </dgm:t>
    </dgm:pt>
    <dgm:pt modelId="{ABA591A3-DC4E-4A52-B63F-A7BA92B4D061}">
      <dgm:prSet/>
      <dgm:spPr/>
      <dgm:t>
        <a:bodyPr/>
        <a:lstStyle/>
        <a:p>
          <a:pPr>
            <a:lnSpc>
              <a:spcPct val="100000"/>
            </a:lnSpc>
            <a:defRPr cap="all"/>
          </a:pPr>
          <a:r>
            <a:rPr lang="en-US" b="1"/>
            <a:t>The idea of Latin as the universal language began to fall out of favor in the 1700's. </a:t>
          </a:r>
          <a:endParaRPr lang="en-US"/>
        </a:p>
      </dgm:t>
    </dgm:pt>
    <dgm:pt modelId="{9D2CD4A3-BC04-47BF-84F5-76F1D44254AC}" type="parTrans" cxnId="{8DC08A4B-2C55-4016-B5CA-A0BD21BDA22C}">
      <dgm:prSet/>
      <dgm:spPr/>
      <dgm:t>
        <a:bodyPr/>
        <a:lstStyle/>
        <a:p>
          <a:endParaRPr lang="en-US"/>
        </a:p>
      </dgm:t>
    </dgm:pt>
    <dgm:pt modelId="{E7B58DB0-2D1D-43CF-BE26-CFB0F188892F}" type="sibTrans" cxnId="{8DC08A4B-2C55-4016-B5CA-A0BD21BDA22C}">
      <dgm:prSet/>
      <dgm:spPr/>
      <dgm:t>
        <a:bodyPr/>
        <a:lstStyle/>
        <a:p>
          <a:endParaRPr lang="en-US"/>
        </a:p>
      </dgm:t>
    </dgm:pt>
    <dgm:pt modelId="{BA4A5EFB-6DE6-4BA0-BBF3-EF7D5A5008F2}" type="pres">
      <dgm:prSet presAssocID="{015DA2ED-9AD8-4E22-AFCB-260CEE320DDE}" presName="root" presStyleCnt="0">
        <dgm:presLayoutVars>
          <dgm:dir/>
          <dgm:resizeHandles val="exact"/>
        </dgm:presLayoutVars>
      </dgm:prSet>
      <dgm:spPr/>
      <dgm:t>
        <a:bodyPr/>
        <a:lstStyle/>
        <a:p>
          <a:endParaRPr lang="en-US"/>
        </a:p>
      </dgm:t>
    </dgm:pt>
    <dgm:pt modelId="{28AE8055-88AC-4E41-A9F2-64490D2A71D7}" type="pres">
      <dgm:prSet presAssocID="{35014028-24C4-4BB2-AD26-82A7D037696F}" presName="compNode" presStyleCnt="0"/>
      <dgm:spPr/>
    </dgm:pt>
    <dgm:pt modelId="{4B15D543-705B-4277-8CB8-C771D77CFEDE}" type="pres">
      <dgm:prSet presAssocID="{35014028-24C4-4BB2-AD26-82A7D037696F}" presName="iconBgRect" presStyleLbl="bgShp" presStyleIdx="0" presStyleCnt="3"/>
      <dgm:spPr>
        <a:prstGeom prst="round2DiagRect">
          <a:avLst>
            <a:gd name="adj1" fmla="val 29727"/>
            <a:gd name="adj2" fmla="val 0"/>
          </a:avLst>
        </a:prstGeom>
      </dgm:spPr>
    </dgm:pt>
    <dgm:pt modelId="{8831DD8F-B743-4ADF-A398-EFD0D87E0E0E}" type="pres">
      <dgm:prSet presAssocID="{35014028-24C4-4BB2-AD26-82A7D037696F}"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astle scene"/>
        </a:ext>
      </dgm:extLst>
    </dgm:pt>
    <dgm:pt modelId="{D73455B4-2A99-4A19-9FD9-1D39C0718818}" type="pres">
      <dgm:prSet presAssocID="{35014028-24C4-4BB2-AD26-82A7D037696F}" presName="spaceRect" presStyleCnt="0"/>
      <dgm:spPr/>
    </dgm:pt>
    <dgm:pt modelId="{EAE36C20-5144-4CA0-A97E-2684966E6A93}" type="pres">
      <dgm:prSet presAssocID="{35014028-24C4-4BB2-AD26-82A7D037696F}" presName="textRect" presStyleLbl="revTx" presStyleIdx="0" presStyleCnt="3">
        <dgm:presLayoutVars>
          <dgm:chMax val="1"/>
          <dgm:chPref val="1"/>
        </dgm:presLayoutVars>
      </dgm:prSet>
      <dgm:spPr/>
      <dgm:t>
        <a:bodyPr/>
        <a:lstStyle/>
        <a:p>
          <a:endParaRPr lang="en-US"/>
        </a:p>
      </dgm:t>
    </dgm:pt>
    <dgm:pt modelId="{67B513E3-2917-41DF-97B6-E2260A328259}" type="pres">
      <dgm:prSet presAssocID="{E27F5D6B-B0C8-4D87-B1B4-5432926813BA}" presName="sibTrans" presStyleCnt="0"/>
      <dgm:spPr/>
    </dgm:pt>
    <dgm:pt modelId="{715D9B74-EF0B-40C1-84E4-B725CC9CDB61}" type="pres">
      <dgm:prSet presAssocID="{ABA591A3-DC4E-4A52-B63F-A7BA92B4D061}" presName="compNode" presStyleCnt="0"/>
      <dgm:spPr/>
    </dgm:pt>
    <dgm:pt modelId="{ECDCCC88-6275-4A1C-A961-0D213548272C}" type="pres">
      <dgm:prSet presAssocID="{ABA591A3-DC4E-4A52-B63F-A7BA92B4D061}" presName="iconBgRect" presStyleLbl="bgShp" presStyleIdx="1" presStyleCnt="3"/>
      <dgm:spPr>
        <a:prstGeom prst="round2DiagRect">
          <a:avLst>
            <a:gd name="adj1" fmla="val 29727"/>
            <a:gd name="adj2" fmla="val 0"/>
          </a:avLst>
        </a:prstGeom>
      </dgm:spPr>
    </dgm:pt>
    <dgm:pt modelId="{E4C52349-66E7-474F-A411-45146671F121}" type="pres">
      <dgm:prSet presAssocID="{ABA591A3-DC4E-4A52-B63F-A7BA92B4D061}"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1FC7FB42-79B1-420B-85FD-FD3377443BC0}" type="pres">
      <dgm:prSet presAssocID="{ABA591A3-DC4E-4A52-B63F-A7BA92B4D061}" presName="spaceRect" presStyleCnt="0"/>
      <dgm:spPr/>
    </dgm:pt>
    <dgm:pt modelId="{588187B6-C89B-4668-9A82-7ABA06A3DE15}" type="pres">
      <dgm:prSet presAssocID="{ABA591A3-DC4E-4A52-B63F-A7BA92B4D061}" presName="textRect" presStyleLbl="revTx" presStyleIdx="1" presStyleCnt="3">
        <dgm:presLayoutVars>
          <dgm:chMax val="1"/>
          <dgm:chPref val="1"/>
        </dgm:presLayoutVars>
      </dgm:prSet>
      <dgm:spPr/>
      <dgm:t>
        <a:bodyPr/>
        <a:lstStyle/>
        <a:p>
          <a:endParaRPr lang="en-US"/>
        </a:p>
      </dgm:t>
    </dgm:pt>
    <dgm:pt modelId="{97F579AF-7C9B-46F5-8FBA-D795395DFD35}" type="pres">
      <dgm:prSet presAssocID="{E7B58DB0-2D1D-43CF-BE26-CFB0F188892F}" presName="sibTrans" presStyleCnt="0"/>
      <dgm:spPr/>
    </dgm:pt>
    <dgm:pt modelId="{0C1A8195-4403-44B6-8177-E9C4DF265169}" type="pres">
      <dgm:prSet presAssocID="{C4431FF2-BB45-4FDC-A3A5-DD23F14FC0BD}" presName="compNode" presStyleCnt="0"/>
      <dgm:spPr/>
    </dgm:pt>
    <dgm:pt modelId="{139D7D67-2AE5-4BEE-BD89-9520BC9E4AAA}" type="pres">
      <dgm:prSet presAssocID="{C4431FF2-BB45-4FDC-A3A5-DD23F14FC0BD}" presName="iconBgRect" presStyleLbl="bgShp" presStyleIdx="2" presStyleCnt="3"/>
      <dgm:spPr>
        <a:prstGeom prst="round2DiagRect">
          <a:avLst>
            <a:gd name="adj1" fmla="val 29727"/>
            <a:gd name="adj2" fmla="val 0"/>
          </a:avLst>
        </a:prstGeom>
      </dgm:spPr>
    </dgm:pt>
    <dgm:pt modelId="{D042D379-385F-4CBD-AFCA-B1E8B6226026}" type="pres">
      <dgm:prSet presAssocID="{C4431FF2-BB45-4FDC-A3A5-DD23F14FC0BD}"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Quotes"/>
        </a:ext>
      </dgm:extLst>
    </dgm:pt>
    <dgm:pt modelId="{3A8550ED-C163-41F1-B9BD-204893E7D8DD}" type="pres">
      <dgm:prSet presAssocID="{C4431FF2-BB45-4FDC-A3A5-DD23F14FC0BD}" presName="spaceRect" presStyleCnt="0"/>
      <dgm:spPr/>
    </dgm:pt>
    <dgm:pt modelId="{A0408DF8-1175-40EC-AB18-C631ABA43651}" type="pres">
      <dgm:prSet presAssocID="{C4431FF2-BB45-4FDC-A3A5-DD23F14FC0BD}" presName="textRect" presStyleLbl="revTx" presStyleIdx="2" presStyleCnt="3">
        <dgm:presLayoutVars>
          <dgm:chMax val="1"/>
          <dgm:chPref val="1"/>
        </dgm:presLayoutVars>
      </dgm:prSet>
      <dgm:spPr/>
      <dgm:t>
        <a:bodyPr/>
        <a:lstStyle/>
        <a:p>
          <a:endParaRPr lang="en-US"/>
        </a:p>
      </dgm:t>
    </dgm:pt>
  </dgm:ptLst>
  <dgm:cxnLst>
    <dgm:cxn modelId="{260E911B-18FF-4CE4-A833-104A59E5DF5A}" type="presOf" srcId="{C4431FF2-BB45-4FDC-A3A5-DD23F14FC0BD}" destId="{A0408DF8-1175-40EC-AB18-C631ABA43651}" srcOrd="0" destOrd="0" presId="urn:microsoft.com/office/officeart/2018/5/layout/IconLeafLabelList"/>
    <dgm:cxn modelId="{E0486400-C2FB-4892-9A38-AAEB2E3249B0}" type="presOf" srcId="{ABA591A3-DC4E-4A52-B63F-A7BA92B4D061}" destId="{588187B6-C89B-4668-9A82-7ABA06A3DE15}" srcOrd="0" destOrd="0" presId="urn:microsoft.com/office/officeart/2018/5/layout/IconLeafLabelList"/>
    <dgm:cxn modelId="{E4F2AFBF-6881-4675-9185-35D7A79A86E6}" srcId="{015DA2ED-9AD8-4E22-AFCB-260CEE320DDE}" destId="{C4431FF2-BB45-4FDC-A3A5-DD23F14FC0BD}" srcOrd="2" destOrd="0" parTransId="{E935C105-F4A0-4B86-A43C-5DA710D86FFA}" sibTransId="{49A5985F-D383-485B-812D-7D4AAEFD1FF3}"/>
    <dgm:cxn modelId="{3CFAD9BE-4009-4466-A902-80E562830AD2}" srcId="{015DA2ED-9AD8-4E22-AFCB-260CEE320DDE}" destId="{35014028-24C4-4BB2-AD26-82A7D037696F}" srcOrd="0" destOrd="0" parTransId="{786733D4-FAB0-4738-934A-EB1BCA9000A5}" sibTransId="{E27F5D6B-B0C8-4D87-B1B4-5432926813BA}"/>
    <dgm:cxn modelId="{B38045E4-DF5D-4584-B3C0-8EF906CB18CD}" type="presOf" srcId="{015DA2ED-9AD8-4E22-AFCB-260CEE320DDE}" destId="{BA4A5EFB-6DE6-4BA0-BBF3-EF7D5A5008F2}" srcOrd="0" destOrd="0" presId="urn:microsoft.com/office/officeart/2018/5/layout/IconLeafLabelList"/>
    <dgm:cxn modelId="{7E6043BA-42FD-496E-9DB0-6D4E71DEF500}" type="presOf" srcId="{35014028-24C4-4BB2-AD26-82A7D037696F}" destId="{EAE36C20-5144-4CA0-A97E-2684966E6A93}" srcOrd="0" destOrd="0" presId="urn:microsoft.com/office/officeart/2018/5/layout/IconLeafLabelList"/>
    <dgm:cxn modelId="{8DC08A4B-2C55-4016-B5CA-A0BD21BDA22C}" srcId="{015DA2ED-9AD8-4E22-AFCB-260CEE320DDE}" destId="{ABA591A3-DC4E-4A52-B63F-A7BA92B4D061}" srcOrd="1" destOrd="0" parTransId="{9D2CD4A3-BC04-47BF-84F5-76F1D44254AC}" sibTransId="{E7B58DB0-2D1D-43CF-BE26-CFB0F188892F}"/>
    <dgm:cxn modelId="{EDC20A8B-05A4-43A7-8D49-06C01CA3E423}" type="presParOf" srcId="{BA4A5EFB-6DE6-4BA0-BBF3-EF7D5A5008F2}" destId="{28AE8055-88AC-4E41-A9F2-64490D2A71D7}" srcOrd="0" destOrd="0" presId="urn:microsoft.com/office/officeart/2018/5/layout/IconLeafLabelList"/>
    <dgm:cxn modelId="{B2BE8A03-17EE-4521-B391-992AB2B57D8F}" type="presParOf" srcId="{28AE8055-88AC-4E41-A9F2-64490D2A71D7}" destId="{4B15D543-705B-4277-8CB8-C771D77CFEDE}" srcOrd="0" destOrd="0" presId="urn:microsoft.com/office/officeart/2018/5/layout/IconLeafLabelList"/>
    <dgm:cxn modelId="{C7CF5115-87E0-459C-9C62-DA4E11700C67}" type="presParOf" srcId="{28AE8055-88AC-4E41-A9F2-64490D2A71D7}" destId="{8831DD8F-B743-4ADF-A398-EFD0D87E0E0E}" srcOrd="1" destOrd="0" presId="urn:microsoft.com/office/officeart/2018/5/layout/IconLeafLabelList"/>
    <dgm:cxn modelId="{FCE2FEBB-6783-4D39-92C3-F73646E7AA00}" type="presParOf" srcId="{28AE8055-88AC-4E41-A9F2-64490D2A71D7}" destId="{D73455B4-2A99-4A19-9FD9-1D39C0718818}" srcOrd="2" destOrd="0" presId="urn:microsoft.com/office/officeart/2018/5/layout/IconLeafLabelList"/>
    <dgm:cxn modelId="{8A3AB0DE-DA56-4187-813E-3F2AE99FC345}" type="presParOf" srcId="{28AE8055-88AC-4E41-A9F2-64490D2A71D7}" destId="{EAE36C20-5144-4CA0-A97E-2684966E6A93}" srcOrd="3" destOrd="0" presId="urn:microsoft.com/office/officeart/2018/5/layout/IconLeafLabelList"/>
    <dgm:cxn modelId="{211B59D5-78A3-49AB-B4E1-0078D93EA377}" type="presParOf" srcId="{BA4A5EFB-6DE6-4BA0-BBF3-EF7D5A5008F2}" destId="{67B513E3-2917-41DF-97B6-E2260A328259}" srcOrd="1" destOrd="0" presId="urn:microsoft.com/office/officeart/2018/5/layout/IconLeafLabelList"/>
    <dgm:cxn modelId="{A0E4A32B-9321-4932-8AAC-EF643DFDA9E3}" type="presParOf" srcId="{BA4A5EFB-6DE6-4BA0-BBF3-EF7D5A5008F2}" destId="{715D9B74-EF0B-40C1-84E4-B725CC9CDB61}" srcOrd="2" destOrd="0" presId="urn:microsoft.com/office/officeart/2018/5/layout/IconLeafLabelList"/>
    <dgm:cxn modelId="{93F4DB3B-4F03-4F3C-B5F2-9085181D3D3E}" type="presParOf" srcId="{715D9B74-EF0B-40C1-84E4-B725CC9CDB61}" destId="{ECDCCC88-6275-4A1C-A961-0D213548272C}" srcOrd="0" destOrd="0" presId="urn:microsoft.com/office/officeart/2018/5/layout/IconLeafLabelList"/>
    <dgm:cxn modelId="{5C132774-C3C1-4114-8170-61B951DB4156}" type="presParOf" srcId="{715D9B74-EF0B-40C1-84E4-B725CC9CDB61}" destId="{E4C52349-66E7-474F-A411-45146671F121}" srcOrd="1" destOrd="0" presId="urn:microsoft.com/office/officeart/2018/5/layout/IconLeafLabelList"/>
    <dgm:cxn modelId="{600D1183-5239-48F1-80BB-9DA020EC0CFF}" type="presParOf" srcId="{715D9B74-EF0B-40C1-84E4-B725CC9CDB61}" destId="{1FC7FB42-79B1-420B-85FD-FD3377443BC0}" srcOrd="2" destOrd="0" presId="urn:microsoft.com/office/officeart/2018/5/layout/IconLeafLabelList"/>
    <dgm:cxn modelId="{2F108B2E-76CB-4DC5-805F-5EE997395EB8}" type="presParOf" srcId="{715D9B74-EF0B-40C1-84E4-B725CC9CDB61}" destId="{588187B6-C89B-4668-9A82-7ABA06A3DE15}" srcOrd="3" destOrd="0" presId="urn:microsoft.com/office/officeart/2018/5/layout/IconLeafLabelList"/>
    <dgm:cxn modelId="{91BB4B57-41CA-41A0-961F-7432A12B0F5F}" type="presParOf" srcId="{BA4A5EFB-6DE6-4BA0-BBF3-EF7D5A5008F2}" destId="{97F579AF-7C9B-46F5-8FBA-D795395DFD35}" srcOrd="3" destOrd="0" presId="urn:microsoft.com/office/officeart/2018/5/layout/IconLeafLabelList"/>
    <dgm:cxn modelId="{2F084939-7D4E-4423-912B-8DFEC140EAA7}" type="presParOf" srcId="{BA4A5EFB-6DE6-4BA0-BBF3-EF7D5A5008F2}" destId="{0C1A8195-4403-44B6-8177-E9C4DF265169}" srcOrd="4" destOrd="0" presId="urn:microsoft.com/office/officeart/2018/5/layout/IconLeafLabelList"/>
    <dgm:cxn modelId="{B1251362-E87B-4EF2-A446-0E7B207F8B20}" type="presParOf" srcId="{0C1A8195-4403-44B6-8177-E9C4DF265169}" destId="{139D7D67-2AE5-4BEE-BD89-9520BC9E4AAA}" srcOrd="0" destOrd="0" presId="urn:microsoft.com/office/officeart/2018/5/layout/IconLeafLabelList"/>
    <dgm:cxn modelId="{B60A2837-7C0B-49C9-B346-7ED5AFC90920}" type="presParOf" srcId="{0C1A8195-4403-44B6-8177-E9C4DF265169}" destId="{D042D379-385F-4CBD-AFCA-B1E8B6226026}" srcOrd="1" destOrd="0" presId="urn:microsoft.com/office/officeart/2018/5/layout/IconLeafLabelList"/>
    <dgm:cxn modelId="{4B1B49E6-3F06-4E24-B029-3883D22A1FF3}" type="presParOf" srcId="{0C1A8195-4403-44B6-8177-E9C4DF265169}" destId="{3A8550ED-C163-41F1-B9BD-204893E7D8DD}" srcOrd="2" destOrd="0" presId="urn:microsoft.com/office/officeart/2018/5/layout/IconLeafLabelList"/>
    <dgm:cxn modelId="{0606B35F-3C46-425A-8A05-1EC134DC0F72}" type="presParOf" srcId="{0C1A8195-4403-44B6-8177-E9C4DF265169}" destId="{A0408DF8-1175-40EC-AB18-C631ABA4365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9F0CE1-A943-4993-96C5-E1BAE611C33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AACDF73-82EA-46ED-BD8A-D39583B92DD1}">
      <dgm:prSet/>
      <dgm:spPr/>
      <dgm:t>
        <a:bodyPr/>
        <a:lstStyle/>
        <a:p>
          <a:r>
            <a:rPr lang="en-US" b="1" u="sng"/>
            <a:t>Prefix:</a:t>
          </a:r>
          <a:r>
            <a:rPr lang="en-US"/>
            <a:t> A prefix is placed at the beginning of a word to modify the meaning.</a:t>
          </a:r>
          <a:r>
            <a:rPr lang="en-US" i="1"/>
            <a:t> Pre</a:t>
          </a:r>
          <a:r>
            <a:rPr lang="en-US"/>
            <a:t> means "before." </a:t>
          </a:r>
        </a:p>
      </dgm:t>
    </dgm:pt>
    <dgm:pt modelId="{1CD22ED1-8FF9-4C2E-9DCA-EDCB7534F0F4}" type="parTrans" cxnId="{6DC3E826-D821-430C-9B43-EBEFBE576444}">
      <dgm:prSet/>
      <dgm:spPr/>
      <dgm:t>
        <a:bodyPr/>
        <a:lstStyle/>
        <a:p>
          <a:endParaRPr lang="en-US"/>
        </a:p>
      </dgm:t>
    </dgm:pt>
    <dgm:pt modelId="{EBB14107-9888-42F3-AFD6-C26098BC6949}" type="sibTrans" cxnId="{6DC3E826-D821-430C-9B43-EBEFBE576444}">
      <dgm:prSet/>
      <dgm:spPr/>
      <dgm:t>
        <a:bodyPr/>
        <a:lstStyle/>
        <a:p>
          <a:endParaRPr lang="en-US"/>
        </a:p>
      </dgm:t>
    </dgm:pt>
    <dgm:pt modelId="{7D2351CA-1B09-40E3-897A-3BB0F0815D2A}">
      <dgm:prSet/>
      <dgm:spPr/>
      <dgm:t>
        <a:bodyPr/>
        <a:lstStyle/>
        <a:p>
          <a:r>
            <a:rPr lang="en-US" b="1" u="sng"/>
            <a:t>Root:</a:t>
          </a:r>
          <a:r>
            <a:rPr lang="en-US" b="1"/>
            <a:t> </a:t>
          </a:r>
          <a:r>
            <a:rPr lang="en-US"/>
            <a:t>The root is the central part of a word.       </a:t>
          </a:r>
        </a:p>
      </dgm:t>
    </dgm:pt>
    <dgm:pt modelId="{DA8F2EE1-265B-4629-AC89-55BF6C81CBA6}" type="parTrans" cxnId="{6686478E-5323-4565-A7B1-3C1748EB82F2}">
      <dgm:prSet/>
      <dgm:spPr/>
      <dgm:t>
        <a:bodyPr/>
        <a:lstStyle/>
        <a:p>
          <a:endParaRPr lang="en-US"/>
        </a:p>
      </dgm:t>
    </dgm:pt>
    <dgm:pt modelId="{FF4C160D-23B7-4F09-8B8F-BC76DC9CB91D}" type="sibTrans" cxnId="{6686478E-5323-4565-A7B1-3C1748EB82F2}">
      <dgm:prSet/>
      <dgm:spPr/>
      <dgm:t>
        <a:bodyPr/>
        <a:lstStyle/>
        <a:p>
          <a:endParaRPr lang="en-US"/>
        </a:p>
      </dgm:t>
    </dgm:pt>
    <dgm:pt modelId="{96852160-B5B9-457D-9A33-7C194D9ED4A4}">
      <dgm:prSet/>
      <dgm:spPr/>
      <dgm:t>
        <a:bodyPr/>
        <a:lstStyle/>
        <a:p>
          <a:r>
            <a:rPr lang="en-US" b="1" u="sng"/>
            <a:t>Suffix</a:t>
          </a:r>
          <a:r>
            <a:rPr lang="en-US" u="sng"/>
            <a:t>: </a:t>
          </a:r>
          <a:r>
            <a:rPr lang="en-US"/>
            <a:t> The ending part of a word that modifies the meaning of the word. </a:t>
          </a:r>
        </a:p>
      </dgm:t>
    </dgm:pt>
    <dgm:pt modelId="{0CB20B87-4C7A-4972-A303-F2225FF1FF29}" type="parTrans" cxnId="{9324F908-C656-4DF7-97DA-ADAD4D3A2280}">
      <dgm:prSet/>
      <dgm:spPr/>
      <dgm:t>
        <a:bodyPr/>
        <a:lstStyle/>
        <a:p>
          <a:endParaRPr lang="en-US"/>
        </a:p>
      </dgm:t>
    </dgm:pt>
    <dgm:pt modelId="{CFAF9B10-3B2A-40CA-99CB-6DDC81C8A30A}" type="sibTrans" cxnId="{9324F908-C656-4DF7-97DA-ADAD4D3A2280}">
      <dgm:prSet/>
      <dgm:spPr/>
      <dgm:t>
        <a:bodyPr/>
        <a:lstStyle/>
        <a:p>
          <a:endParaRPr lang="en-US"/>
        </a:p>
      </dgm:t>
    </dgm:pt>
    <dgm:pt modelId="{8DCB5291-B9AC-471B-A105-79EE3B2BFB76}" type="pres">
      <dgm:prSet presAssocID="{109F0CE1-A943-4993-96C5-E1BAE611C336}" presName="root" presStyleCnt="0">
        <dgm:presLayoutVars>
          <dgm:dir/>
          <dgm:resizeHandles val="exact"/>
        </dgm:presLayoutVars>
      </dgm:prSet>
      <dgm:spPr/>
      <dgm:t>
        <a:bodyPr/>
        <a:lstStyle/>
        <a:p>
          <a:endParaRPr lang="en-US"/>
        </a:p>
      </dgm:t>
    </dgm:pt>
    <dgm:pt modelId="{7AE683B2-9D74-41A6-9FB8-2CB956E8D37F}" type="pres">
      <dgm:prSet presAssocID="{BAACDF73-82EA-46ED-BD8A-D39583B92DD1}" presName="compNode" presStyleCnt="0"/>
      <dgm:spPr/>
    </dgm:pt>
    <dgm:pt modelId="{3574E1CD-6183-4652-82B5-FAFF9CB2ECAB}" type="pres">
      <dgm:prSet presAssocID="{BAACDF73-82EA-46ED-BD8A-D39583B92DD1}" presName="bgRect" presStyleLbl="bgShp" presStyleIdx="0" presStyleCnt="3"/>
      <dgm:spPr/>
    </dgm:pt>
    <dgm:pt modelId="{FD4196C9-9777-4186-96DE-BEFAE4526178}" type="pres">
      <dgm:prSet presAssocID="{BAACDF73-82EA-46ED-BD8A-D39583B92DD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Accounts"/>
        </a:ext>
      </dgm:extLst>
    </dgm:pt>
    <dgm:pt modelId="{A1C0BFD3-1CB0-4F42-942B-F5F8965CD1C7}" type="pres">
      <dgm:prSet presAssocID="{BAACDF73-82EA-46ED-BD8A-D39583B92DD1}" presName="spaceRect" presStyleCnt="0"/>
      <dgm:spPr/>
    </dgm:pt>
    <dgm:pt modelId="{4911AF9A-79B1-4C4C-86D4-37473FDD6D2E}" type="pres">
      <dgm:prSet presAssocID="{BAACDF73-82EA-46ED-BD8A-D39583B92DD1}" presName="parTx" presStyleLbl="revTx" presStyleIdx="0" presStyleCnt="3">
        <dgm:presLayoutVars>
          <dgm:chMax val="0"/>
          <dgm:chPref val="0"/>
        </dgm:presLayoutVars>
      </dgm:prSet>
      <dgm:spPr/>
      <dgm:t>
        <a:bodyPr/>
        <a:lstStyle/>
        <a:p>
          <a:endParaRPr lang="en-US"/>
        </a:p>
      </dgm:t>
    </dgm:pt>
    <dgm:pt modelId="{5F34C09F-0C85-4691-97A7-B37FB153D8A8}" type="pres">
      <dgm:prSet presAssocID="{EBB14107-9888-42F3-AFD6-C26098BC6949}" presName="sibTrans" presStyleCnt="0"/>
      <dgm:spPr/>
    </dgm:pt>
    <dgm:pt modelId="{00FAFB72-90E5-4661-ADD3-8BB4FF947B54}" type="pres">
      <dgm:prSet presAssocID="{7D2351CA-1B09-40E3-897A-3BB0F0815D2A}" presName="compNode" presStyleCnt="0"/>
      <dgm:spPr/>
    </dgm:pt>
    <dgm:pt modelId="{7E6B089D-CCD1-463D-A27F-C8B34EC598BE}" type="pres">
      <dgm:prSet presAssocID="{7D2351CA-1B09-40E3-897A-3BB0F0815D2A}" presName="bgRect" presStyleLbl="bgShp" presStyleIdx="1" presStyleCnt="3"/>
      <dgm:spPr/>
    </dgm:pt>
    <dgm:pt modelId="{9AC4470B-18B1-4E88-B4EA-4D8D2FA1B17F}" type="pres">
      <dgm:prSet presAssocID="{7D2351CA-1B09-40E3-897A-3BB0F0815D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AirplaneOutline"/>
        </a:ext>
      </dgm:extLst>
    </dgm:pt>
    <dgm:pt modelId="{8B53581A-DC5E-4CA1-B4C9-692357975FA7}" type="pres">
      <dgm:prSet presAssocID="{7D2351CA-1B09-40E3-897A-3BB0F0815D2A}" presName="spaceRect" presStyleCnt="0"/>
      <dgm:spPr/>
    </dgm:pt>
    <dgm:pt modelId="{60CBDF33-B528-4316-8D43-65D1B191737C}" type="pres">
      <dgm:prSet presAssocID="{7D2351CA-1B09-40E3-897A-3BB0F0815D2A}" presName="parTx" presStyleLbl="revTx" presStyleIdx="1" presStyleCnt="3">
        <dgm:presLayoutVars>
          <dgm:chMax val="0"/>
          <dgm:chPref val="0"/>
        </dgm:presLayoutVars>
      </dgm:prSet>
      <dgm:spPr/>
      <dgm:t>
        <a:bodyPr/>
        <a:lstStyle/>
        <a:p>
          <a:endParaRPr lang="en-US"/>
        </a:p>
      </dgm:t>
    </dgm:pt>
    <dgm:pt modelId="{61F4CB6C-FEB9-45F1-AC3C-0CFDC02D0F0E}" type="pres">
      <dgm:prSet presAssocID="{FF4C160D-23B7-4F09-8B8F-BC76DC9CB91D}" presName="sibTrans" presStyleCnt="0"/>
      <dgm:spPr/>
    </dgm:pt>
    <dgm:pt modelId="{2DDF6387-4B5A-4E08-B209-A03D0A4D92B5}" type="pres">
      <dgm:prSet presAssocID="{96852160-B5B9-457D-9A33-7C194D9ED4A4}" presName="compNode" presStyleCnt="0"/>
      <dgm:spPr/>
    </dgm:pt>
    <dgm:pt modelId="{880B8C93-2168-4C9D-80AA-280D0837056F}" type="pres">
      <dgm:prSet presAssocID="{96852160-B5B9-457D-9A33-7C194D9ED4A4}" presName="bgRect" presStyleLbl="bgShp" presStyleIdx="2" presStyleCnt="3"/>
      <dgm:spPr/>
    </dgm:pt>
    <dgm:pt modelId="{82A29F86-F9E6-4894-961D-DA7B6408EBD4}" type="pres">
      <dgm:prSet presAssocID="{96852160-B5B9-457D-9A33-7C194D9ED4A4}"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Footer"/>
        </a:ext>
      </dgm:extLst>
    </dgm:pt>
    <dgm:pt modelId="{E1456638-7495-42DA-A0BE-F9F6598D7344}" type="pres">
      <dgm:prSet presAssocID="{96852160-B5B9-457D-9A33-7C194D9ED4A4}" presName="spaceRect" presStyleCnt="0"/>
      <dgm:spPr/>
    </dgm:pt>
    <dgm:pt modelId="{B5386C11-8493-431A-8F72-645E3BF2319B}" type="pres">
      <dgm:prSet presAssocID="{96852160-B5B9-457D-9A33-7C194D9ED4A4}" presName="parTx" presStyleLbl="revTx" presStyleIdx="2" presStyleCnt="3">
        <dgm:presLayoutVars>
          <dgm:chMax val="0"/>
          <dgm:chPref val="0"/>
        </dgm:presLayoutVars>
      </dgm:prSet>
      <dgm:spPr/>
      <dgm:t>
        <a:bodyPr/>
        <a:lstStyle/>
        <a:p>
          <a:endParaRPr lang="en-US"/>
        </a:p>
      </dgm:t>
    </dgm:pt>
  </dgm:ptLst>
  <dgm:cxnLst>
    <dgm:cxn modelId="{6DC3E826-D821-430C-9B43-EBEFBE576444}" srcId="{109F0CE1-A943-4993-96C5-E1BAE611C336}" destId="{BAACDF73-82EA-46ED-BD8A-D39583B92DD1}" srcOrd="0" destOrd="0" parTransId="{1CD22ED1-8FF9-4C2E-9DCA-EDCB7534F0F4}" sibTransId="{EBB14107-9888-42F3-AFD6-C26098BC6949}"/>
    <dgm:cxn modelId="{33A60B96-B811-4A23-B765-00CF96FC4D81}" type="presOf" srcId="{109F0CE1-A943-4993-96C5-E1BAE611C336}" destId="{8DCB5291-B9AC-471B-A105-79EE3B2BFB76}" srcOrd="0" destOrd="0" presId="urn:microsoft.com/office/officeart/2018/2/layout/IconVerticalSolidList"/>
    <dgm:cxn modelId="{6686478E-5323-4565-A7B1-3C1748EB82F2}" srcId="{109F0CE1-A943-4993-96C5-E1BAE611C336}" destId="{7D2351CA-1B09-40E3-897A-3BB0F0815D2A}" srcOrd="1" destOrd="0" parTransId="{DA8F2EE1-265B-4629-AC89-55BF6C81CBA6}" sibTransId="{FF4C160D-23B7-4F09-8B8F-BC76DC9CB91D}"/>
    <dgm:cxn modelId="{5BAD083B-358E-4A00-8CAD-9232AE44C6F3}" type="presOf" srcId="{7D2351CA-1B09-40E3-897A-3BB0F0815D2A}" destId="{60CBDF33-B528-4316-8D43-65D1B191737C}" srcOrd="0" destOrd="0" presId="urn:microsoft.com/office/officeart/2018/2/layout/IconVerticalSolidList"/>
    <dgm:cxn modelId="{1C93C593-E5DC-46A6-A6D3-A284C3488D74}" type="presOf" srcId="{96852160-B5B9-457D-9A33-7C194D9ED4A4}" destId="{B5386C11-8493-431A-8F72-645E3BF2319B}" srcOrd="0" destOrd="0" presId="urn:microsoft.com/office/officeart/2018/2/layout/IconVerticalSolidList"/>
    <dgm:cxn modelId="{ADDE197F-CFD7-4F6F-9C01-828A77C5C2BD}" type="presOf" srcId="{BAACDF73-82EA-46ED-BD8A-D39583B92DD1}" destId="{4911AF9A-79B1-4C4C-86D4-37473FDD6D2E}" srcOrd="0" destOrd="0" presId="urn:microsoft.com/office/officeart/2018/2/layout/IconVerticalSolidList"/>
    <dgm:cxn modelId="{9324F908-C656-4DF7-97DA-ADAD4D3A2280}" srcId="{109F0CE1-A943-4993-96C5-E1BAE611C336}" destId="{96852160-B5B9-457D-9A33-7C194D9ED4A4}" srcOrd="2" destOrd="0" parTransId="{0CB20B87-4C7A-4972-A303-F2225FF1FF29}" sibTransId="{CFAF9B10-3B2A-40CA-99CB-6DDC81C8A30A}"/>
    <dgm:cxn modelId="{27D9E437-09FC-457D-B532-4CC8F3242895}" type="presParOf" srcId="{8DCB5291-B9AC-471B-A105-79EE3B2BFB76}" destId="{7AE683B2-9D74-41A6-9FB8-2CB956E8D37F}" srcOrd="0" destOrd="0" presId="urn:microsoft.com/office/officeart/2018/2/layout/IconVerticalSolidList"/>
    <dgm:cxn modelId="{40BA94CE-29FD-42C1-978C-44BE84B311FA}" type="presParOf" srcId="{7AE683B2-9D74-41A6-9FB8-2CB956E8D37F}" destId="{3574E1CD-6183-4652-82B5-FAFF9CB2ECAB}" srcOrd="0" destOrd="0" presId="urn:microsoft.com/office/officeart/2018/2/layout/IconVerticalSolidList"/>
    <dgm:cxn modelId="{52D08EFF-C00E-4E1E-A116-90931EE86658}" type="presParOf" srcId="{7AE683B2-9D74-41A6-9FB8-2CB956E8D37F}" destId="{FD4196C9-9777-4186-96DE-BEFAE4526178}" srcOrd="1" destOrd="0" presId="urn:microsoft.com/office/officeart/2018/2/layout/IconVerticalSolidList"/>
    <dgm:cxn modelId="{1722A70D-0035-43E3-AA4F-F78199D4117C}" type="presParOf" srcId="{7AE683B2-9D74-41A6-9FB8-2CB956E8D37F}" destId="{A1C0BFD3-1CB0-4F42-942B-F5F8965CD1C7}" srcOrd="2" destOrd="0" presId="urn:microsoft.com/office/officeart/2018/2/layout/IconVerticalSolidList"/>
    <dgm:cxn modelId="{32A35340-E236-4234-B2FA-E2FFB0FE461C}" type="presParOf" srcId="{7AE683B2-9D74-41A6-9FB8-2CB956E8D37F}" destId="{4911AF9A-79B1-4C4C-86D4-37473FDD6D2E}" srcOrd="3" destOrd="0" presId="urn:microsoft.com/office/officeart/2018/2/layout/IconVerticalSolidList"/>
    <dgm:cxn modelId="{5E294D86-A131-462B-B022-5394282C5788}" type="presParOf" srcId="{8DCB5291-B9AC-471B-A105-79EE3B2BFB76}" destId="{5F34C09F-0C85-4691-97A7-B37FB153D8A8}" srcOrd="1" destOrd="0" presId="urn:microsoft.com/office/officeart/2018/2/layout/IconVerticalSolidList"/>
    <dgm:cxn modelId="{8F3AEB14-2B48-4D14-935D-93B0A5958DF0}" type="presParOf" srcId="{8DCB5291-B9AC-471B-A105-79EE3B2BFB76}" destId="{00FAFB72-90E5-4661-ADD3-8BB4FF947B54}" srcOrd="2" destOrd="0" presId="urn:microsoft.com/office/officeart/2018/2/layout/IconVerticalSolidList"/>
    <dgm:cxn modelId="{A0FA223D-A17B-40EC-8EAB-A647B4CA9235}" type="presParOf" srcId="{00FAFB72-90E5-4661-ADD3-8BB4FF947B54}" destId="{7E6B089D-CCD1-463D-A27F-C8B34EC598BE}" srcOrd="0" destOrd="0" presId="urn:microsoft.com/office/officeart/2018/2/layout/IconVerticalSolidList"/>
    <dgm:cxn modelId="{AF2C1F04-ABAE-464B-BBB3-7F820BB12DC6}" type="presParOf" srcId="{00FAFB72-90E5-4661-ADD3-8BB4FF947B54}" destId="{9AC4470B-18B1-4E88-B4EA-4D8D2FA1B17F}" srcOrd="1" destOrd="0" presId="urn:microsoft.com/office/officeart/2018/2/layout/IconVerticalSolidList"/>
    <dgm:cxn modelId="{50E845AB-E472-46ED-8963-5897C4029EDA}" type="presParOf" srcId="{00FAFB72-90E5-4661-ADD3-8BB4FF947B54}" destId="{8B53581A-DC5E-4CA1-B4C9-692357975FA7}" srcOrd="2" destOrd="0" presId="urn:microsoft.com/office/officeart/2018/2/layout/IconVerticalSolidList"/>
    <dgm:cxn modelId="{B145EFC3-5C10-4626-BE10-7100A3027C48}" type="presParOf" srcId="{00FAFB72-90E5-4661-ADD3-8BB4FF947B54}" destId="{60CBDF33-B528-4316-8D43-65D1B191737C}" srcOrd="3" destOrd="0" presId="urn:microsoft.com/office/officeart/2018/2/layout/IconVerticalSolidList"/>
    <dgm:cxn modelId="{707C3685-17DC-4B2E-8D6B-77593343413C}" type="presParOf" srcId="{8DCB5291-B9AC-471B-A105-79EE3B2BFB76}" destId="{61F4CB6C-FEB9-45F1-AC3C-0CFDC02D0F0E}" srcOrd="3" destOrd="0" presId="urn:microsoft.com/office/officeart/2018/2/layout/IconVerticalSolidList"/>
    <dgm:cxn modelId="{C1F89164-B1E2-4247-8338-1FBC3F552C39}" type="presParOf" srcId="{8DCB5291-B9AC-471B-A105-79EE3B2BFB76}" destId="{2DDF6387-4B5A-4E08-B209-A03D0A4D92B5}" srcOrd="4" destOrd="0" presId="urn:microsoft.com/office/officeart/2018/2/layout/IconVerticalSolidList"/>
    <dgm:cxn modelId="{989D2879-3C1F-4230-8C7C-B9093F22B6DC}" type="presParOf" srcId="{2DDF6387-4B5A-4E08-B209-A03D0A4D92B5}" destId="{880B8C93-2168-4C9D-80AA-280D0837056F}" srcOrd="0" destOrd="0" presId="urn:microsoft.com/office/officeart/2018/2/layout/IconVerticalSolidList"/>
    <dgm:cxn modelId="{B3AD83CC-ADA5-4C5A-A4CA-6EA3DC333930}" type="presParOf" srcId="{2DDF6387-4B5A-4E08-B209-A03D0A4D92B5}" destId="{82A29F86-F9E6-4894-961D-DA7B6408EBD4}" srcOrd="1" destOrd="0" presId="urn:microsoft.com/office/officeart/2018/2/layout/IconVerticalSolidList"/>
    <dgm:cxn modelId="{F1A432A9-957A-4F11-A0F2-FC2D110F8520}" type="presParOf" srcId="{2DDF6387-4B5A-4E08-B209-A03D0A4D92B5}" destId="{E1456638-7495-42DA-A0BE-F9F6598D7344}" srcOrd="2" destOrd="0" presId="urn:microsoft.com/office/officeart/2018/2/layout/IconVerticalSolidList"/>
    <dgm:cxn modelId="{7763B243-A6C3-4445-8CF9-FC7AD910023D}" type="presParOf" srcId="{2DDF6387-4B5A-4E08-B209-A03D0A4D92B5}" destId="{B5386C11-8493-431A-8F72-645E3BF2319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6CC80C-A299-4EFE-B86A-69E181A7B591}"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55DC1806-A6C8-48C8-BFD6-D6611002DB29}">
      <dgm:prSet/>
      <dgm:spPr/>
      <dgm:t>
        <a:bodyPr/>
        <a:lstStyle/>
        <a:p>
          <a:r>
            <a:rPr lang="en-US" dirty="0"/>
            <a:t>Anterior View or ventral view – Viewed from the </a:t>
          </a:r>
          <a:r>
            <a:rPr lang="en-US" b="1" u="sng" dirty="0"/>
            <a:t>front </a:t>
          </a:r>
          <a:endParaRPr lang="en-US" dirty="0"/>
        </a:p>
      </dgm:t>
    </dgm:pt>
    <dgm:pt modelId="{781A1CA8-1891-443D-A81C-A663C074BC80}" type="parTrans" cxnId="{C800B6AC-89A2-434F-97B3-1C6A4CACD646}">
      <dgm:prSet/>
      <dgm:spPr/>
      <dgm:t>
        <a:bodyPr/>
        <a:lstStyle/>
        <a:p>
          <a:endParaRPr lang="en-US"/>
        </a:p>
      </dgm:t>
    </dgm:pt>
    <dgm:pt modelId="{BCE653CD-2F9F-4DCE-A8A2-1369408771E2}" type="sibTrans" cxnId="{C800B6AC-89A2-434F-97B3-1C6A4CACD646}">
      <dgm:prSet/>
      <dgm:spPr/>
      <dgm:t>
        <a:bodyPr/>
        <a:lstStyle/>
        <a:p>
          <a:endParaRPr lang="en-US"/>
        </a:p>
      </dgm:t>
    </dgm:pt>
    <dgm:pt modelId="{BD2CFDED-9C12-4571-BDFB-7981C68FA028}">
      <dgm:prSet/>
      <dgm:spPr/>
      <dgm:t>
        <a:bodyPr/>
        <a:lstStyle/>
        <a:p>
          <a:r>
            <a:rPr lang="en-US" dirty="0"/>
            <a:t>Posterior View or dorsal View – Viewed from the </a:t>
          </a:r>
          <a:r>
            <a:rPr lang="en-US" b="1" u="sng" dirty="0"/>
            <a:t>back</a:t>
          </a:r>
          <a:r>
            <a:rPr lang="en-US" dirty="0"/>
            <a:t>. </a:t>
          </a:r>
        </a:p>
      </dgm:t>
    </dgm:pt>
    <dgm:pt modelId="{3C89AEA9-CE22-44D8-A51E-501E770B84DD}" type="parTrans" cxnId="{2A505182-028A-4672-B284-5905F4905FB0}">
      <dgm:prSet/>
      <dgm:spPr/>
      <dgm:t>
        <a:bodyPr/>
        <a:lstStyle/>
        <a:p>
          <a:endParaRPr lang="en-US"/>
        </a:p>
      </dgm:t>
    </dgm:pt>
    <dgm:pt modelId="{DF4C896F-40E8-4EC6-8103-40A31374A708}" type="sibTrans" cxnId="{2A505182-028A-4672-B284-5905F4905FB0}">
      <dgm:prSet/>
      <dgm:spPr/>
      <dgm:t>
        <a:bodyPr/>
        <a:lstStyle/>
        <a:p>
          <a:endParaRPr lang="en-US"/>
        </a:p>
      </dgm:t>
    </dgm:pt>
    <dgm:pt modelId="{C4709931-A572-4144-BEC9-32F9F30E4BA5}" type="pres">
      <dgm:prSet presAssocID="{C86CC80C-A299-4EFE-B86A-69E181A7B591}" presName="vert0" presStyleCnt="0">
        <dgm:presLayoutVars>
          <dgm:dir/>
          <dgm:animOne val="branch"/>
          <dgm:animLvl val="lvl"/>
        </dgm:presLayoutVars>
      </dgm:prSet>
      <dgm:spPr/>
      <dgm:t>
        <a:bodyPr/>
        <a:lstStyle/>
        <a:p>
          <a:endParaRPr lang="en-US"/>
        </a:p>
      </dgm:t>
    </dgm:pt>
    <dgm:pt modelId="{AA92D525-903B-4D0A-91F3-A2C412119708}" type="pres">
      <dgm:prSet presAssocID="{55DC1806-A6C8-48C8-BFD6-D6611002DB29}" presName="thickLine" presStyleLbl="alignNode1" presStyleIdx="0" presStyleCnt="2"/>
      <dgm:spPr/>
    </dgm:pt>
    <dgm:pt modelId="{A1AD84A5-70E4-40BB-AFC0-A6AB0F5C213D}" type="pres">
      <dgm:prSet presAssocID="{55DC1806-A6C8-48C8-BFD6-D6611002DB29}" presName="horz1" presStyleCnt="0"/>
      <dgm:spPr/>
    </dgm:pt>
    <dgm:pt modelId="{B5A1A4AC-3C36-472B-92D5-257CB1710D7C}" type="pres">
      <dgm:prSet presAssocID="{55DC1806-A6C8-48C8-BFD6-D6611002DB29}" presName="tx1" presStyleLbl="revTx" presStyleIdx="0" presStyleCnt="2"/>
      <dgm:spPr/>
      <dgm:t>
        <a:bodyPr/>
        <a:lstStyle/>
        <a:p>
          <a:endParaRPr lang="en-US"/>
        </a:p>
      </dgm:t>
    </dgm:pt>
    <dgm:pt modelId="{EA1D6A33-8DA6-4858-8CA0-E86EA63FE011}" type="pres">
      <dgm:prSet presAssocID="{55DC1806-A6C8-48C8-BFD6-D6611002DB29}" presName="vert1" presStyleCnt="0"/>
      <dgm:spPr/>
    </dgm:pt>
    <dgm:pt modelId="{5EF5CBFD-E2D0-4D85-8433-7A33113B8A57}" type="pres">
      <dgm:prSet presAssocID="{BD2CFDED-9C12-4571-BDFB-7981C68FA028}" presName="thickLine" presStyleLbl="alignNode1" presStyleIdx="1" presStyleCnt="2"/>
      <dgm:spPr/>
    </dgm:pt>
    <dgm:pt modelId="{85878937-35B1-4805-8E18-E52544DD73F3}" type="pres">
      <dgm:prSet presAssocID="{BD2CFDED-9C12-4571-BDFB-7981C68FA028}" presName="horz1" presStyleCnt="0"/>
      <dgm:spPr/>
    </dgm:pt>
    <dgm:pt modelId="{6BF07B00-6E79-4A6F-A4B8-7D13C98C2210}" type="pres">
      <dgm:prSet presAssocID="{BD2CFDED-9C12-4571-BDFB-7981C68FA028}" presName="tx1" presStyleLbl="revTx" presStyleIdx="1" presStyleCnt="2"/>
      <dgm:spPr/>
      <dgm:t>
        <a:bodyPr/>
        <a:lstStyle/>
        <a:p>
          <a:endParaRPr lang="en-US"/>
        </a:p>
      </dgm:t>
    </dgm:pt>
    <dgm:pt modelId="{916308F6-A031-4C48-A9A4-00BF3C252A3C}" type="pres">
      <dgm:prSet presAssocID="{BD2CFDED-9C12-4571-BDFB-7981C68FA028}" presName="vert1" presStyleCnt="0"/>
      <dgm:spPr/>
    </dgm:pt>
  </dgm:ptLst>
  <dgm:cxnLst>
    <dgm:cxn modelId="{2A505182-028A-4672-B284-5905F4905FB0}" srcId="{C86CC80C-A299-4EFE-B86A-69E181A7B591}" destId="{BD2CFDED-9C12-4571-BDFB-7981C68FA028}" srcOrd="1" destOrd="0" parTransId="{3C89AEA9-CE22-44D8-A51E-501E770B84DD}" sibTransId="{DF4C896F-40E8-4EC6-8103-40A31374A708}"/>
    <dgm:cxn modelId="{C800B6AC-89A2-434F-97B3-1C6A4CACD646}" srcId="{C86CC80C-A299-4EFE-B86A-69E181A7B591}" destId="{55DC1806-A6C8-48C8-BFD6-D6611002DB29}" srcOrd="0" destOrd="0" parTransId="{781A1CA8-1891-443D-A81C-A663C074BC80}" sibTransId="{BCE653CD-2F9F-4DCE-A8A2-1369408771E2}"/>
    <dgm:cxn modelId="{DE7C945E-2FB4-471B-9661-0AC5426DC3C2}" type="presOf" srcId="{C86CC80C-A299-4EFE-B86A-69E181A7B591}" destId="{C4709931-A572-4144-BEC9-32F9F30E4BA5}" srcOrd="0" destOrd="0" presId="urn:microsoft.com/office/officeart/2008/layout/LinedList"/>
    <dgm:cxn modelId="{0D5A362E-3402-41AC-B953-4A3A22F7EC07}" type="presOf" srcId="{55DC1806-A6C8-48C8-BFD6-D6611002DB29}" destId="{B5A1A4AC-3C36-472B-92D5-257CB1710D7C}" srcOrd="0" destOrd="0" presId="urn:microsoft.com/office/officeart/2008/layout/LinedList"/>
    <dgm:cxn modelId="{5557A5C4-543E-4E8A-B109-B5A01B0BEEFC}" type="presOf" srcId="{BD2CFDED-9C12-4571-BDFB-7981C68FA028}" destId="{6BF07B00-6E79-4A6F-A4B8-7D13C98C2210}" srcOrd="0" destOrd="0" presId="urn:microsoft.com/office/officeart/2008/layout/LinedList"/>
    <dgm:cxn modelId="{C941BF5C-97EF-47B2-B575-91438670525D}" type="presParOf" srcId="{C4709931-A572-4144-BEC9-32F9F30E4BA5}" destId="{AA92D525-903B-4D0A-91F3-A2C412119708}" srcOrd="0" destOrd="0" presId="urn:microsoft.com/office/officeart/2008/layout/LinedList"/>
    <dgm:cxn modelId="{D944FEA4-B7DE-40EE-945E-6F55D82ADBA8}" type="presParOf" srcId="{C4709931-A572-4144-BEC9-32F9F30E4BA5}" destId="{A1AD84A5-70E4-40BB-AFC0-A6AB0F5C213D}" srcOrd="1" destOrd="0" presId="urn:microsoft.com/office/officeart/2008/layout/LinedList"/>
    <dgm:cxn modelId="{C52C9240-C59E-41F0-B647-63C0DBBC0ABB}" type="presParOf" srcId="{A1AD84A5-70E4-40BB-AFC0-A6AB0F5C213D}" destId="{B5A1A4AC-3C36-472B-92D5-257CB1710D7C}" srcOrd="0" destOrd="0" presId="urn:microsoft.com/office/officeart/2008/layout/LinedList"/>
    <dgm:cxn modelId="{E728FAD3-B14C-4807-AFC0-79FC65891BAC}" type="presParOf" srcId="{A1AD84A5-70E4-40BB-AFC0-A6AB0F5C213D}" destId="{EA1D6A33-8DA6-4858-8CA0-E86EA63FE011}" srcOrd="1" destOrd="0" presId="urn:microsoft.com/office/officeart/2008/layout/LinedList"/>
    <dgm:cxn modelId="{F8522C37-67DF-48FC-BDE6-E56590878546}" type="presParOf" srcId="{C4709931-A572-4144-BEC9-32F9F30E4BA5}" destId="{5EF5CBFD-E2D0-4D85-8433-7A33113B8A57}" srcOrd="2" destOrd="0" presId="urn:microsoft.com/office/officeart/2008/layout/LinedList"/>
    <dgm:cxn modelId="{5ADA3E3E-9981-4B44-8D1E-1F6B1B81EBF2}" type="presParOf" srcId="{C4709931-A572-4144-BEC9-32F9F30E4BA5}" destId="{85878937-35B1-4805-8E18-E52544DD73F3}" srcOrd="3" destOrd="0" presId="urn:microsoft.com/office/officeart/2008/layout/LinedList"/>
    <dgm:cxn modelId="{D8F4E7E2-267F-4F04-B62E-F375015D69F7}" type="presParOf" srcId="{85878937-35B1-4805-8E18-E52544DD73F3}" destId="{6BF07B00-6E79-4A6F-A4B8-7D13C98C2210}" srcOrd="0" destOrd="0" presId="urn:microsoft.com/office/officeart/2008/layout/LinedList"/>
    <dgm:cxn modelId="{BCA968EA-A3C0-477E-AC89-736140B55A9F}" type="presParOf" srcId="{85878937-35B1-4805-8E18-E52544DD73F3}" destId="{916308F6-A031-4C48-A9A4-00BF3C252A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9FAD0-38E0-4353-9F25-897F301F880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B86FAA7-BEB5-44B8-ACBD-C1A5C3EF994E}">
      <dgm:prSet/>
      <dgm:spPr/>
      <dgm:t>
        <a:bodyPr/>
        <a:lstStyle/>
        <a:p>
          <a:r>
            <a:rPr lang="en-US"/>
            <a:t>Anatomy is a broad field of science consisting of several subdisciplines, or branches. </a:t>
          </a:r>
        </a:p>
      </dgm:t>
    </dgm:pt>
    <dgm:pt modelId="{CB09A727-ED3F-4570-A324-A514032A4E35}" type="parTrans" cxnId="{358B2354-D56B-43E4-A594-FD37E2A1482E}">
      <dgm:prSet/>
      <dgm:spPr/>
      <dgm:t>
        <a:bodyPr/>
        <a:lstStyle/>
        <a:p>
          <a:endParaRPr lang="en-US"/>
        </a:p>
      </dgm:t>
    </dgm:pt>
    <dgm:pt modelId="{CEB9080F-FFD3-4DA8-B051-26A468F8B436}" type="sibTrans" cxnId="{358B2354-D56B-43E4-A594-FD37E2A1482E}">
      <dgm:prSet/>
      <dgm:spPr/>
      <dgm:t>
        <a:bodyPr/>
        <a:lstStyle/>
        <a:p>
          <a:endParaRPr lang="en-US"/>
        </a:p>
      </dgm:t>
    </dgm:pt>
    <dgm:pt modelId="{A3500B64-93FD-4FA0-A121-DFEE9E60F43A}">
      <dgm:prSet/>
      <dgm:spPr/>
      <dgm:t>
        <a:bodyPr/>
        <a:lstStyle/>
        <a:p>
          <a:r>
            <a:rPr lang="en-US"/>
            <a:t>Each branch of anatomy studies the body’s structures in a specialized way.</a:t>
          </a:r>
        </a:p>
      </dgm:t>
    </dgm:pt>
    <dgm:pt modelId="{AED509CF-0AD5-4D83-A510-DCED83D14B78}" type="parTrans" cxnId="{82BF516B-79B8-4D66-B9F9-3E4D3A4D97F4}">
      <dgm:prSet/>
      <dgm:spPr/>
      <dgm:t>
        <a:bodyPr/>
        <a:lstStyle/>
        <a:p>
          <a:endParaRPr lang="en-US"/>
        </a:p>
      </dgm:t>
    </dgm:pt>
    <dgm:pt modelId="{DF6C9DB4-2325-40CD-B318-A7C72606FD03}" type="sibTrans" cxnId="{82BF516B-79B8-4D66-B9F9-3E4D3A4D97F4}">
      <dgm:prSet/>
      <dgm:spPr/>
      <dgm:t>
        <a:bodyPr/>
        <a:lstStyle/>
        <a:p>
          <a:endParaRPr lang="en-US"/>
        </a:p>
      </dgm:t>
    </dgm:pt>
    <dgm:pt modelId="{5E811374-10AE-44AE-9695-765D4DE0E2A3}" type="pres">
      <dgm:prSet presAssocID="{2E89FAD0-38E0-4353-9F25-897F301F880D}" presName="root" presStyleCnt="0">
        <dgm:presLayoutVars>
          <dgm:dir/>
          <dgm:resizeHandles val="exact"/>
        </dgm:presLayoutVars>
      </dgm:prSet>
      <dgm:spPr/>
      <dgm:t>
        <a:bodyPr/>
        <a:lstStyle/>
        <a:p>
          <a:endParaRPr lang="en-US"/>
        </a:p>
      </dgm:t>
    </dgm:pt>
    <dgm:pt modelId="{34BAF95F-7F75-4059-93C2-D2F654B155ED}" type="pres">
      <dgm:prSet presAssocID="{3B86FAA7-BEB5-44B8-ACBD-C1A5C3EF994E}" presName="compNode" presStyleCnt="0"/>
      <dgm:spPr/>
    </dgm:pt>
    <dgm:pt modelId="{92108A50-1235-401E-B1E6-A9415497CB49}" type="pres">
      <dgm:prSet presAssocID="{3B86FAA7-BEB5-44B8-ACBD-C1A5C3EF994E}" presName="bgRect" presStyleLbl="bgShp" presStyleIdx="0" presStyleCnt="2"/>
      <dgm:spPr/>
    </dgm:pt>
    <dgm:pt modelId="{986DD0D7-8499-408F-8161-49A5AF4C314E}" type="pres">
      <dgm:prSet presAssocID="{3B86FAA7-BEB5-44B8-ACBD-C1A5C3EF994E}"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icroscope"/>
        </a:ext>
      </dgm:extLst>
    </dgm:pt>
    <dgm:pt modelId="{95A5FEFB-3BE0-43BA-9518-A3A3651B67E7}" type="pres">
      <dgm:prSet presAssocID="{3B86FAA7-BEB5-44B8-ACBD-C1A5C3EF994E}" presName="spaceRect" presStyleCnt="0"/>
      <dgm:spPr/>
    </dgm:pt>
    <dgm:pt modelId="{24968056-805C-4601-9C9B-A98451589F6F}" type="pres">
      <dgm:prSet presAssocID="{3B86FAA7-BEB5-44B8-ACBD-C1A5C3EF994E}" presName="parTx" presStyleLbl="revTx" presStyleIdx="0" presStyleCnt="2">
        <dgm:presLayoutVars>
          <dgm:chMax val="0"/>
          <dgm:chPref val="0"/>
        </dgm:presLayoutVars>
      </dgm:prSet>
      <dgm:spPr/>
      <dgm:t>
        <a:bodyPr/>
        <a:lstStyle/>
        <a:p>
          <a:endParaRPr lang="en-US"/>
        </a:p>
      </dgm:t>
    </dgm:pt>
    <dgm:pt modelId="{9A02F553-5214-40C7-B606-E38CCDB19BBF}" type="pres">
      <dgm:prSet presAssocID="{CEB9080F-FFD3-4DA8-B051-26A468F8B436}" presName="sibTrans" presStyleCnt="0"/>
      <dgm:spPr/>
    </dgm:pt>
    <dgm:pt modelId="{A652A2E0-DDA2-4AE8-8A4A-D615324C2B29}" type="pres">
      <dgm:prSet presAssocID="{A3500B64-93FD-4FA0-A121-DFEE9E60F43A}" presName="compNode" presStyleCnt="0"/>
      <dgm:spPr/>
    </dgm:pt>
    <dgm:pt modelId="{177AB501-5C56-418D-B09B-6E44C75FD1CF}" type="pres">
      <dgm:prSet presAssocID="{A3500B64-93FD-4FA0-A121-DFEE9E60F43A}" presName="bgRect" presStyleLbl="bgShp" presStyleIdx="1" presStyleCnt="2"/>
      <dgm:spPr/>
    </dgm:pt>
    <dgm:pt modelId="{29847458-7CD2-4B45-859A-B6783FDE73B5}" type="pres">
      <dgm:prSet presAssocID="{A3500B64-93FD-4FA0-A121-DFEE9E60F43A}"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F16214F8-1C52-4A74-8EA7-B6AD0960ADF4}" type="pres">
      <dgm:prSet presAssocID="{A3500B64-93FD-4FA0-A121-DFEE9E60F43A}" presName="spaceRect" presStyleCnt="0"/>
      <dgm:spPr/>
    </dgm:pt>
    <dgm:pt modelId="{1EC5AE81-64C2-43FE-AC51-FE915A174A57}" type="pres">
      <dgm:prSet presAssocID="{A3500B64-93FD-4FA0-A121-DFEE9E60F43A}" presName="parTx" presStyleLbl="revTx" presStyleIdx="1" presStyleCnt="2">
        <dgm:presLayoutVars>
          <dgm:chMax val="0"/>
          <dgm:chPref val="0"/>
        </dgm:presLayoutVars>
      </dgm:prSet>
      <dgm:spPr/>
      <dgm:t>
        <a:bodyPr/>
        <a:lstStyle/>
        <a:p>
          <a:endParaRPr lang="en-US"/>
        </a:p>
      </dgm:t>
    </dgm:pt>
  </dgm:ptLst>
  <dgm:cxnLst>
    <dgm:cxn modelId="{82BF516B-79B8-4D66-B9F9-3E4D3A4D97F4}" srcId="{2E89FAD0-38E0-4353-9F25-897F301F880D}" destId="{A3500B64-93FD-4FA0-A121-DFEE9E60F43A}" srcOrd="1" destOrd="0" parTransId="{AED509CF-0AD5-4D83-A510-DCED83D14B78}" sibTransId="{DF6C9DB4-2325-40CD-B318-A7C72606FD03}"/>
    <dgm:cxn modelId="{3F98C8ED-04A7-4DA9-B1FB-D036A827BA56}" type="presOf" srcId="{A3500B64-93FD-4FA0-A121-DFEE9E60F43A}" destId="{1EC5AE81-64C2-43FE-AC51-FE915A174A57}" srcOrd="0" destOrd="0" presId="urn:microsoft.com/office/officeart/2018/2/layout/IconVerticalSolidList"/>
    <dgm:cxn modelId="{358B2354-D56B-43E4-A594-FD37E2A1482E}" srcId="{2E89FAD0-38E0-4353-9F25-897F301F880D}" destId="{3B86FAA7-BEB5-44B8-ACBD-C1A5C3EF994E}" srcOrd="0" destOrd="0" parTransId="{CB09A727-ED3F-4570-A324-A514032A4E35}" sibTransId="{CEB9080F-FFD3-4DA8-B051-26A468F8B436}"/>
    <dgm:cxn modelId="{E4A1F2AE-C5F9-42F2-8F2F-CD741C1954CB}" type="presOf" srcId="{2E89FAD0-38E0-4353-9F25-897F301F880D}" destId="{5E811374-10AE-44AE-9695-765D4DE0E2A3}" srcOrd="0" destOrd="0" presId="urn:microsoft.com/office/officeart/2018/2/layout/IconVerticalSolidList"/>
    <dgm:cxn modelId="{90DAB7FE-FE25-4903-AA0C-F0CD83260E0B}" type="presOf" srcId="{3B86FAA7-BEB5-44B8-ACBD-C1A5C3EF994E}" destId="{24968056-805C-4601-9C9B-A98451589F6F}" srcOrd="0" destOrd="0" presId="urn:microsoft.com/office/officeart/2018/2/layout/IconVerticalSolidList"/>
    <dgm:cxn modelId="{1707FF55-102D-4736-98F2-DD0C71EC45F8}" type="presParOf" srcId="{5E811374-10AE-44AE-9695-765D4DE0E2A3}" destId="{34BAF95F-7F75-4059-93C2-D2F654B155ED}" srcOrd="0" destOrd="0" presId="urn:microsoft.com/office/officeart/2018/2/layout/IconVerticalSolidList"/>
    <dgm:cxn modelId="{D4210889-5761-4CAD-BC7F-3D3CED942D46}" type="presParOf" srcId="{34BAF95F-7F75-4059-93C2-D2F654B155ED}" destId="{92108A50-1235-401E-B1E6-A9415497CB49}" srcOrd="0" destOrd="0" presId="urn:microsoft.com/office/officeart/2018/2/layout/IconVerticalSolidList"/>
    <dgm:cxn modelId="{674214C8-671E-4765-B98D-B07905AC1AE2}" type="presParOf" srcId="{34BAF95F-7F75-4059-93C2-D2F654B155ED}" destId="{986DD0D7-8499-408F-8161-49A5AF4C314E}" srcOrd="1" destOrd="0" presId="urn:microsoft.com/office/officeart/2018/2/layout/IconVerticalSolidList"/>
    <dgm:cxn modelId="{5158FCC9-3F7F-47D0-B515-6E08FDEFBC92}" type="presParOf" srcId="{34BAF95F-7F75-4059-93C2-D2F654B155ED}" destId="{95A5FEFB-3BE0-43BA-9518-A3A3651B67E7}" srcOrd="2" destOrd="0" presId="urn:microsoft.com/office/officeart/2018/2/layout/IconVerticalSolidList"/>
    <dgm:cxn modelId="{8E859D32-FB17-42B4-AE52-FE9BC3DA81D1}" type="presParOf" srcId="{34BAF95F-7F75-4059-93C2-D2F654B155ED}" destId="{24968056-805C-4601-9C9B-A98451589F6F}" srcOrd="3" destOrd="0" presId="urn:microsoft.com/office/officeart/2018/2/layout/IconVerticalSolidList"/>
    <dgm:cxn modelId="{9C5131AE-C682-44E7-8DE3-09AC0E68593D}" type="presParOf" srcId="{5E811374-10AE-44AE-9695-765D4DE0E2A3}" destId="{9A02F553-5214-40C7-B606-E38CCDB19BBF}" srcOrd="1" destOrd="0" presId="urn:microsoft.com/office/officeart/2018/2/layout/IconVerticalSolidList"/>
    <dgm:cxn modelId="{16DB3DB8-357E-4C1A-B43B-26CE12D70F1E}" type="presParOf" srcId="{5E811374-10AE-44AE-9695-765D4DE0E2A3}" destId="{A652A2E0-DDA2-4AE8-8A4A-D615324C2B29}" srcOrd="2" destOrd="0" presId="urn:microsoft.com/office/officeart/2018/2/layout/IconVerticalSolidList"/>
    <dgm:cxn modelId="{E9EA2E3E-D35F-4725-962C-CF32B057CFDB}" type="presParOf" srcId="{A652A2E0-DDA2-4AE8-8A4A-D615324C2B29}" destId="{177AB501-5C56-418D-B09B-6E44C75FD1CF}" srcOrd="0" destOrd="0" presId="urn:microsoft.com/office/officeart/2018/2/layout/IconVerticalSolidList"/>
    <dgm:cxn modelId="{86F76EF6-30F3-4568-B34B-DA3FD147C063}" type="presParOf" srcId="{A652A2E0-DDA2-4AE8-8A4A-D615324C2B29}" destId="{29847458-7CD2-4B45-859A-B6783FDE73B5}" srcOrd="1" destOrd="0" presId="urn:microsoft.com/office/officeart/2018/2/layout/IconVerticalSolidList"/>
    <dgm:cxn modelId="{7D4E9DB8-EA19-49C9-AB52-0D9C6B4D1B69}" type="presParOf" srcId="{A652A2E0-DDA2-4AE8-8A4A-D615324C2B29}" destId="{F16214F8-1C52-4A74-8EA7-B6AD0960ADF4}" srcOrd="2" destOrd="0" presId="urn:microsoft.com/office/officeart/2018/2/layout/IconVerticalSolidList"/>
    <dgm:cxn modelId="{29DB2EE5-A267-47D6-8BF8-B6B5C8B632D4}" type="presParOf" srcId="{A652A2E0-DDA2-4AE8-8A4A-D615324C2B29}" destId="{1EC5AE81-64C2-43FE-AC51-FE915A174A5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39B95C-812F-407E-9DF7-B0B9FE3B92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2FA36D7-036D-40BE-A8FF-E722B82DC08C}">
      <dgm:prSet/>
      <dgm:spPr/>
      <dgm:t>
        <a:bodyPr/>
        <a:lstStyle/>
        <a:p>
          <a:r>
            <a:rPr lang="en-US" b="1"/>
            <a:t>Developmental anatomy </a:t>
          </a:r>
          <a:r>
            <a:rPr lang="en-US"/>
            <a:t>traces the structural changes that occur in the body throughout the life span and the effects of aging. </a:t>
          </a:r>
        </a:p>
      </dgm:t>
    </dgm:pt>
    <dgm:pt modelId="{78C409ED-9C04-4269-B5F7-02C0DD78DF70}" type="parTrans" cxnId="{3C3EF518-9333-4D29-ACE4-5302BC55E3C9}">
      <dgm:prSet/>
      <dgm:spPr/>
      <dgm:t>
        <a:bodyPr/>
        <a:lstStyle/>
        <a:p>
          <a:endParaRPr lang="en-US"/>
        </a:p>
      </dgm:t>
    </dgm:pt>
    <dgm:pt modelId="{7A55132E-9028-4240-A804-DCA33EF2C725}" type="sibTrans" cxnId="{3C3EF518-9333-4D29-ACE4-5302BC55E3C9}">
      <dgm:prSet/>
      <dgm:spPr/>
      <dgm:t>
        <a:bodyPr/>
        <a:lstStyle/>
        <a:p>
          <a:endParaRPr lang="en-US"/>
        </a:p>
      </dgm:t>
    </dgm:pt>
    <dgm:pt modelId="{8DD2CB0F-97D0-4242-812D-EC9F8B62DA1F}">
      <dgm:prSet/>
      <dgm:spPr/>
      <dgm:t>
        <a:bodyPr/>
        <a:lstStyle/>
        <a:p>
          <a:r>
            <a:rPr lang="en-US" b="1" dirty="0"/>
            <a:t>Embryology </a:t>
          </a:r>
          <a:r>
            <a:rPr lang="en-US" dirty="0"/>
            <a:t>is the study of how body structures form and develop before birth as a fetus. </a:t>
          </a:r>
        </a:p>
      </dgm:t>
    </dgm:pt>
    <dgm:pt modelId="{2884729E-C833-4192-919C-785CD0104D57}" type="parTrans" cxnId="{9C50091D-0DFE-4C80-A5B8-CC3A1F62BC81}">
      <dgm:prSet/>
      <dgm:spPr/>
      <dgm:t>
        <a:bodyPr/>
        <a:lstStyle/>
        <a:p>
          <a:endParaRPr lang="en-US"/>
        </a:p>
      </dgm:t>
    </dgm:pt>
    <dgm:pt modelId="{63049C4E-6982-41EE-B832-F18A7B516D3E}" type="sibTrans" cxnId="{9C50091D-0DFE-4C80-A5B8-CC3A1F62BC81}">
      <dgm:prSet/>
      <dgm:spPr/>
      <dgm:t>
        <a:bodyPr/>
        <a:lstStyle/>
        <a:p>
          <a:endParaRPr lang="en-US"/>
        </a:p>
      </dgm:t>
    </dgm:pt>
    <dgm:pt modelId="{1794D962-B731-4B09-AFBE-424FAEA85959}" type="pres">
      <dgm:prSet presAssocID="{FE39B95C-812F-407E-9DF7-B0B9FE3B9293}" presName="root" presStyleCnt="0">
        <dgm:presLayoutVars>
          <dgm:dir/>
          <dgm:resizeHandles val="exact"/>
        </dgm:presLayoutVars>
      </dgm:prSet>
      <dgm:spPr/>
      <dgm:t>
        <a:bodyPr/>
        <a:lstStyle/>
        <a:p>
          <a:endParaRPr lang="en-US"/>
        </a:p>
      </dgm:t>
    </dgm:pt>
    <dgm:pt modelId="{04F74B90-7C3E-4788-AA4A-436651B22703}" type="pres">
      <dgm:prSet presAssocID="{F2FA36D7-036D-40BE-A8FF-E722B82DC08C}" presName="compNode" presStyleCnt="0"/>
      <dgm:spPr/>
    </dgm:pt>
    <dgm:pt modelId="{F1BAB6C7-7F86-447A-8647-120F7ECB6C25}" type="pres">
      <dgm:prSet presAssocID="{F2FA36D7-036D-40BE-A8FF-E722B82DC08C}" presName="bgRect" presStyleLbl="bgShp" presStyleIdx="0" presStyleCnt="2"/>
      <dgm:spPr/>
    </dgm:pt>
    <dgm:pt modelId="{B310B9BE-9E03-450B-8F20-74B56D7737F9}" type="pres">
      <dgm:prSet presAssocID="{F2FA36D7-036D-40BE-A8FF-E722B82DC08C}"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EB6EAC47-01C6-4B14-A4B0-A2FBEBEC77B7}" type="pres">
      <dgm:prSet presAssocID="{F2FA36D7-036D-40BE-A8FF-E722B82DC08C}" presName="spaceRect" presStyleCnt="0"/>
      <dgm:spPr/>
    </dgm:pt>
    <dgm:pt modelId="{3DF438F1-DFCA-430C-875A-212161737234}" type="pres">
      <dgm:prSet presAssocID="{F2FA36D7-036D-40BE-A8FF-E722B82DC08C}" presName="parTx" presStyleLbl="revTx" presStyleIdx="0" presStyleCnt="2">
        <dgm:presLayoutVars>
          <dgm:chMax val="0"/>
          <dgm:chPref val="0"/>
        </dgm:presLayoutVars>
      </dgm:prSet>
      <dgm:spPr/>
      <dgm:t>
        <a:bodyPr/>
        <a:lstStyle/>
        <a:p>
          <a:endParaRPr lang="en-US"/>
        </a:p>
      </dgm:t>
    </dgm:pt>
    <dgm:pt modelId="{71175717-7FDF-49AD-AD30-40DD107B5863}" type="pres">
      <dgm:prSet presAssocID="{7A55132E-9028-4240-A804-DCA33EF2C725}" presName="sibTrans" presStyleCnt="0"/>
      <dgm:spPr/>
    </dgm:pt>
    <dgm:pt modelId="{244661C3-EA1B-40FB-89B5-00385DFADA3F}" type="pres">
      <dgm:prSet presAssocID="{8DD2CB0F-97D0-4242-812D-EC9F8B62DA1F}" presName="compNode" presStyleCnt="0"/>
      <dgm:spPr/>
    </dgm:pt>
    <dgm:pt modelId="{2C2173BD-6CEC-4DF9-87D7-C805FDE57696}" type="pres">
      <dgm:prSet presAssocID="{8DD2CB0F-97D0-4242-812D-EC9F8B62DA1F}" presName="bgRect" presStyleLbl="bgShp" presStyleIdx="1" presStyleCnt="2"/>
      <dgm:spPr/>
    </dgm:pt>
    <dgm:pt modelId="{4CE7AABE-4C0C-4EFB-BE04-F5DBA2D6F676}" type="pres">
      <dgm:prSet presAssocID="{8DD2CB0F-97D0-4242-812D-EC9F8B62DA1F}"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Baby crawling"/>
        </a:ext>
      </dgm:extLst>
    </dgm:pt>
    <dgm:pt modelId="{B88564B4-EB1D-4AB3-99D4-365ADDF23CD8}" type="pres">
      <dgm:prSet presAssocID="{8DD2CB0F-97D0-4242-812D-EC9F8B62DA1F}" presName="spaceRect" presStyleCnt="0"/>
      <dgm:spPr/>
    </dgm:pt>
    <dgm:pt modelId="{47175593-1FE3-4BED-9F91-BE43B8A7EEA5}" type="pres">
      <dgm:prSet presAssocID="{8DD2CB0F-97D0-4242-812D-EC9F8B62DA1F}" presName="parTx" presStyleLbl="revTx" presStyleIdx="1" presStyleCnt="2">
        <dgm:presLayoutVars>
          <dgm:chMax val="0"/>
          <dgm:chPref val="0"/>
        </dgm:presLayoutVars>
      </dgm:prSet>
      <dgm:spPr/>
      <dgm:t>
        <a:bodyPr/>
        <a:lstStyle/>
        <a:p>
          <a:endParaRPr lang="en-US"/>
        </a:p>
      </dgm:t>
    </dgm:pt>
  </dgm:ptLst>
  <dgm:cxnLst>
    <dgm:cxn modelId="{9C50091D-0DFE-4C80-A5B8-CC3A1F62BC81}" srcId="{FE39B95C-812F-407E-9DF7-B0B9FE3B9293}" destId="{8DD2CB0F-97D0-4242-812D-EC9F8B62DA1F}" srcOrd="1" destOrd="0" parTransId="{2884729E-C833-4192-919C-785CD0104D57}" sibTransId="{63049C4E-6982-41EE-B832-F18A7B516D3E}"/>
    <dgm:cxn modelId="{3C3EF518-9333-4D29-ACE4-5302BC55E3C9}" srcId="{FE39B95C-812F-407E-9DF7-B0B9FE3B9293}" destId="{F2FA36D7-036D-40BE-A8FF-E722B82DC08C}" srcOrd="0" destOrd="0" parTransId="{78C409ED-9C04-4269-B5F7-02C0DD78DF70}" sibTransId="{7A55132E-9028-4240-A804-DCA33EF2C725}"/>
    <dgm:cxn modelId="{DE22D0EF-3CAE-45C8-827C-BFAAC78034EC}" type="presOf" srcId="{8DD2CB0F-97D0-4242-812D-EC9F8B62DA1F}" destId="{47175593-1FE3-4BED-9F91-BE43B8A7EEA5}" srcOrd="0" destOrd="0" presId="urn:microsoft.com/office/officeart/2018/2/layout/IconVerticalSolidList"/>
    <dgm:cxn modelId="{E6D2024B-B369-434B-8B93-EE12346F46A0}" type="presOf" srcId="{FE39B95C-812F-407E-9DF7-B0B9FE3B9293}" destId="{1794D962-B731-4B09-AFBE-424FAEA85959}" srcOrd="0" destOrd="0" presId="urn:microsoft.com/office/officeart/2018/2/layout/IconVerticalSolidList"/>
    <dgm:cxn modelId="{E3872CBF-33C2-49C9-95E7-0EF991E831F6}" type="presOf" srcId="{F2FA36D7-036D-40BE-A8FF-E722B82DC08C}" destId="{3DF438F1-DFCA-430C-875A-212161737234}" srcOrd="0" destOrd="0" presId="urn:microsoft.com/office/officeart/2018/2/layout/IconVerticalSolidList"/>
    <dgm:cxn modelId="{6E96821B-0836-489F-A253-202F9D9C118E}" type="presParOf" srcId="{1794D962-B731-4B09-AFBE-424FAEA85959}" destId="{04F74B90-7C3E-4788-AA4A-436651B22703}" srcOrd="0" destOrd="0" presId="urn:microsoft.com/office/officeart/2018/2/layout/IconVerticalSolidList"/>
    <dgm:cxn modelId="{FFAC312C-378F-4996-8827-F432BAF93E13}" type="presParOf" srcId="{04F74B90-7C3E-4788-AA4A-436651B22703}" destId="{F1BAB6C7-7F86-447A-8647-120F7ECB6C25}" srcOrd="0" destOrd="0" presId="urn:microsoft.com/office/officeart/2018/2/layout/IconVerticalSolidList"/>
    <dgm:cxn modelId="{603E7C85-7E83-4340-93B2-8333C8DBBA64}" type="presParOf" srcId="{04F74B90-7C3E-4788-AA4A-436651B22703}" destId="{B310B9BE-9E03-450B-8F20-74B56D7737F9}" srcOrd="1" destOrd="0" presId="urn:microsoft.com/office/officeart/2018/2/layout/IconVerticalSolidList"/>
    <dgm:cxn modelId="{9E0E5C28-D02C-41DD-BCFC-61B350D44F2B}" type="presParOf" srcId="{04F74B90-7C3E-4788-AA4A-436651B22703}" destId="{EB6EAC47-01C6-4B14-A4B0-A2FBEBEC77B7}" srcOrd="2" destOrd="0" presId="urn:microsoft.com/office/officeart/2018/2/layout/IconVerticalSolidList"/>
    <dgm:cxn modelId="{69098DAB-BFA1-4C37-B023-D666964A6F34}" type="presParOf" srcId="{04F74B90-7C3E-4788-AA4A-436651B22703}" destId="{3DF438F1-DFCA-430C-875A-212161737234}" srcOrd="3" destOrd="0" presId="urn:microsoft.com/office/officeart/2018/2/layout/IconVerticalSolidList"/>
    <dgm:cxn modelId="{5901E5D1-12E7-4722-BB07-309343E27B36}" type="presParOf" srcId="{1794D962-B731-4B09-AFBE-424FAEA85959}" destId="{71175717-7FDF-49AD-AD30-40DD107B5863}" srcOrd="1" destOrd="0" presId="urn:microsoft.com/office/officeart/2018/2/layout/IconVerticalSolidList"/>
    <dgm:cxn modelId="{FD5FA2B9-75E9-445F-8938-8368C8D4B0C6}" type="presParOf" srcId="{1794D962-B731-4B09-AFBE-424FAEA85959}" destId="{244661C3-EA1B-40FB-89B5-00385DFADA3F}" srcOrd="2" destOrd="0" presId="urn:microsoft.com/office/officeart/2018/2/layout/IconVerticalSolidList"/>
    <dgm:cxn modelId="{61805020-0D3A-4214-AE62-44B86808311F}" type="presParOf" srcId="{244661C3-EA1B-40FB-89B5-00385DFADA3F}" destId="{2C2173BD-6CEC-4DF9-87D7-C805FDE57696}" srcOrd="0" destOrd="0" presId="urn:microsoft.com/office/officeart/2018/2/layout/IconVerticalSolidList"/>
    <dgm:cxn modelId="{BFF59BF4-3BD3-4AEF-85FA-7CAF8A2B537C}" type="presParOf" srcId="{244661C3-EA1B-40FB-89B5-00385DFADA3F}" destId="{4CE7AABE-4C0C-4EFB-BE04-F5DBA2D6F676}" srcOrd="1" destOrd="0" presId="urn:microsoft.com/office/officeart/2018/2/layout/IconVerticalSolidList"/>
    <dgm:cxn modelId="{C4A8A4B5-6B22-4554-9EE4-1FCBE0A9D500}" type="presParOf" srcId="{244661C3-EA1B-40FB-89B5-00385DFADA3F}" destId="{B88564B4-EB1D-4AB3-99D4-365ADDF23CD8}" srcOrd="2" destOrd="0" presId="urn:microsoft.com/office/officeart/2018/2/layout/IconVerticalSolidList"/>
    <dgm:cxn modelId="{3498547D-B50B-4919-BD12-4E78909262ED}" type="presParOf" srcId="{244661C3-EA1B-40FB-89B5-00385DFADA3F}" destId="{47175593-1FE3-4BED-9F91-BE43B8A7EEA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39B95C-812F-407E-9DF7-B0B9FE3B929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2FA36D7-036D-40BE-A8FF-E722B82DC08C}">
      <dgm:prSet custT="1"/>
      <dgm:spPr/>
      <dgm:t>
        <a:bodyPr/>
        <a:lstStyle/>
        <a:p>
          <a:pPr>
            <a:lnSpc>
              <a:spcPct val="100000"/>
            </a:lnSpc>
          </a:pPr>
          <a:r>
            <a:rPr lang="en-US" sz="1600" b="1" dirty="0"/>
            <a:t>Pathological anatomy </a:t>
          </a:r>
          <a:r>
            <a:rPr lang="en-US" sz="1600" dirty="0"/>
            <a:t>deals with the structural changes in cells, tissues, and organs caused by disease. (</a:t>
          </a:r>
          <a:r>
            <a:rPr lang="en-US" sz="1600" b="1" dirty="0"/>
            <a:t>Pathology </a:t>
          </a:r>
          <a:r>
            <a:rPr lang="en-US" sz="1600" dirty="0"/>
            <a:t>is the study of disease.) </a:t>
          </a:r>
        </a:p>
      </dgm:t>
    </dgm:pt>
    <dgm:pt modelId="{78C409ED-9C04-4269-B5F7-02C0DD78DF70}" type="parTrans" cxnId="{3C3EF518-9333-4D29-ACE4-5302BC55E3C9}">
      <dgm:prSet/>
      <dgm:spPr/>
      <dgm:t>
        <a:bodyPr/>
        <a:lstStyle/>
        <a:p>
          <a:endParaRPr lang="en-US" sz="2400"/>
        </a:p>
      </dgm:t>
    </dgm:pt>
    <dgm:pt modelId="{7A55132E-9028-4240-A804-DCA33EF2C725}" type="sibTrans" cxnId="{3C3EF518-9333-4D29-ACE4-5302BC55E3C9}">
      <dgm:prSet/>
      <dgm:spPr/>
      <dgm:t>
        <a:bodyPr/>
        <a:lstStyle/>
        <a:p>
          <a:endParaRPr lang="en-US" sz="2400"/>
        </a:p>
      </dgm:t>
    </dgm:pt>
    <dgm:pt modelId="{38578D3E-1A3F-4DA9-809D-8DB075644499}">
      <dgm:prSet custT="1"/>
      <dgm:spPr/>
      <dgm:t>
        <a:bodyPr/>
        <a:lstStyle/>
        <a:p>
          <a:pPr>
            <a:lnSpc>
              <a:spcPct val="100000"/>
            </a:lnSpc>
          </a:pPr>
          <a:r>
            <a:rPr lang="en-US" sz="1600" b="1"/>
            <a:t>Radiographic</a:t>
          </a:r>
          <a:r>
            <a:rPr lang="en-US" sz="1600"/>
            <a:t> </a:t>
          </a:r>
          <a:r>
            <a:rPr lang="en-US" sz="1600" b="1"/>
            <a:t>anatomy </a:t>
          </a:r>
          <a:r>
            <a:rPr lang="en-US" sz="1600"/>
            <a:t>is the study of internal body structures by means of X-ray studies and other imaging techniques.</a:t>
          </a:r>
        </a:p>
      </dgm:t>
    </dgm:pt>
    <dgm:pt modelId="{7CDF5EB7-BFB5-4A18-98F5-CB03BE9B9E89}" type="parTrans" cxnId="{9593D1DA-7E44-498C-B4E2-04C8F32FF349}">
      <dgm:prSet/>
      <dgm:spPr/>
      <dgm:t>
        <a:bodyPr/>
        <a:lstStyle/>
        <a:p>
          <a:endParaRPr lang="en-US" sz="2400"/>
        </a:p>
      </dgm:t>
    </dgm:pt>
    <dgm:pt modelId="{3DDDF974-26F4-4BFF-8D5A-609FC5107335}" type="sibTrans" cxnId="{9593D1DA-7E44-498C-B4E2-04C8F32FF349}">
      <dgm:prSet/>
      <dgm:spPr/>
      <dgm:t>
        <a:bodyPr/>
        <a:lstStyle/>
        <a:p>
          <a:endParaRPr lang="en-US" sz="2400"/>
        </a:p>
      </dgm:t>
    </dgm:pt>
    <dgm:pt modelId="{3DE8A27C-6BFB-47B8-B1E9-8D885594D530}">
      <dgm:prSet custT="1"/>
      <dgm:spPr/>
      <dgm:t>
        <a:bodyPr/>
        <a:lstStyle/>
        <a:p>
          <a:pPr>
            <a:lnSpc>
              <a:spcPct val="100000"/>
            </a:lnSpc>
          </a:pPr>
          <a:r>
            <a:rPr lang="en-US" sz="1600" b="1"/>
            <a:t>Functional morphology </a:t>
          </a:r>
          <a:r>
            <a:rPr lang="en-US" sz="1600"/>
            <a:t>explores the functional properties of body structures and assesses the efficiency of their design.</a:t>
          </a:r>
        </a:p>
      </dgm:t>
    </dgm:pt>
    <dgm:pt modelId="{0368BB65-4809-4668-8B7D-C94B5D1F7AE8}" type="parTrans" cxnId="{204EBF64-07CA-45E2-BBE6-9B6D566CE34E}">
      <dgm:prSet/>
      <dgm:spPr/>
      <dgm:t>
        <a:bodyPr/>
        <a:lstStyle/>
        <a:p>
          <a:endParaRPr lang="en-US" sz="2400"/>
        </a:p>
      </dgm:t>
    </dgm:pt>
    <dgm:pt modelId="{9FEBB417-7657-4947-937A-0F9E94E1497B}" type="sibTrans" cxnId="{204EBF64-07CA-45E2-BBE6-9B6D566CE34E}">
      <dgm:prSet/>
      <dgm:spPr/>
      <dgm:t>
        <a:bodyPr/>
        <a:lstStyle/>
        <a:p>
          <a:endParaRPr lang="en-US" sz="2400"/>
        </a:p>
      </dgm:t>
    </dgm:pt>
    <dgm:pt modelId="{66AE81AE-B8DF-464D-950C-F6ADF3F7BB68}" type="pres">
      <dgm:prSet presAssocID="{FE39B95C-812F-407E-9DF7-B0B9FE3B9293}" presName="root" presStyleCnt="0">
        <dgm:presLayoutVars>
          <dgm:dir/>
          <dgm:resizeHandles val="exact"/>
        </dgm:presLayoutVars>
      </dgm:prSet>
      <dgm:spPr/>
      <dgm:t>
        <a:bodyPr/>
        <a:lstStyle/>
        <a:p>
          <a:endParaRPr lang="en-US"/>
        </a:p>
      </dgm:t>
    </dgm:pt>
    <dgm:pt modelId="{2CAD98CD-B6F9-43C3-AA4C-4656E6F78407}" type="pres">
      <dgm:prSet presAssocID="{F2FA36D7-036D-40BE-A8FF-E722B82DC08C}" presName="compNode" presStyleCnt="0"/>
      <dgm:spPr/>
    </dgm:pt>
    <dgm:pt modelId="{1AE51C32-5B52-4131-BD6C-B65F8D97D425}" type="pres">
      <dgm:prSet presAssocID="{F2FA36D7-036D-40BE-A8FF-E722B82DC0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FB7B0E60-ADA6-4D49-BCC3-0628CACDDABC}" type="pres">
      <dgm:prSet presAssocID="{F2FA36D7-036D-40BE-A8FF-E722B82DC08C}" presName="spaceRect" presStyleCnt="0"/>
      <dgm:spPr/>
    </dgm:pt>
    <dgm:pt modelId="{B41701EC-ABF2-4738-90CE-FECC035B5CE8}" type="pres">
      <dgm:prSet presAssocID="{F2FA36D7-036D-40BE-A8FF-E722B82DC08C}" presName="textRect" presStyleLbl="revTx" presStyleIdx="0" presStyleCnt="3">
        <dgm:presLayoutVars>
          <dgm:chMax val="1"/>
          <dgm:chPref val="1"/>
        </dgm:presLayoutVars>
      </dgm:prSet>
      <dgm:spPr/>
      <dgm:t>
        <a:bodyPr/>
        <a:lstStyle/>
        <a:p>
          <a:endParaRPr lang="en-US"/>
        </a:p>
      </dgm:t>
    </dgm:pt>
    <dgm:pt modelId="{1065BAAD-DAC6-4FFC-B172-7006F6958846}" type="pres">
      <dgm:prSet presAssocID="{7A55132E-9028-4240-A804-DCA33EF2C725}" presName="sibTrans" presStyleCnt="0"/>
      <dgm:spPr/>
    </dgm:pt>
    <dgm:pt modelId="{15000F24-8DD5-4A00-90D7-FFB1345914A2}" type="pres">
      <dgm:prSet presAssocID="{38578D3E-1A3F-4DA9-809D-8DB075644499}" presName="compNode" presStyleCnt="0"/>
      <dgm:spPr/>
    </dgm:pt>
    <dgm:pt modelId="{6D4E8FAF-EC68-4ABD-94FA-95E5082977C9}" type="pres">
      <dgm:prSet presAssocID="{38578D3E-1A3F-4DA9-809D-8DB075644499}"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a:stretch>
        </a:blipFill>
        <a:ln>
          <a:noFill/>
        </a:ln>
      </dgm:spPr>
      <dgm:t>
        <a:bodyPr/>
        <a:lstStyle/>
        <a:p>
          <a:endParaRPr lang="en-US"/>
        </a:p>
      </dgm:t>
    </dgm:pt>
    <dgm:pt modelId="{228DACCB-3199-4B9B-B7ED-3E79C56686A9}" type="pres">
      <dgm:prSet presAssocID="{38578D3E-1A3F-4DA9-809D-8DB075644499}" presName="spaceRect" presStyleCnt="0"/>
      <dgm:spPr/>
    </dgm:pt>
    <dgm:pt modelId="{58591204-5610-47B1-BC69-4D0EF6260945}" type="pres">
      <dgm:prSet presAssocID="{38578D3E-1A3F-4DA9-809D-8DB075644499}" presName="textRect" presStyleLbl="revTx" presStyleIdx="1" presStyleCnt="3">
        <dgm:presLayoutVars>
          <dgm:chMax val="1"/>
          <dgm:chPref val="1"/>
        </dgm:presLayoutVars>
      </dgm:prSet>
      <dgm:spPr/>
      <dgm:t>
        <a:bodyPr/>
        <a:lstStyle/>
        <a:p>
          <a:endParaRPr lang="en-US"/>
        </a:p>
      </dgm:t>
    </dgm:pt>
    <dgm:pt modelId="{57FC61CD-EC22-4376-B26F-EE981A9AD119}" type="pres">
      <dgm:prSet presAssocID="{3DDDF974-26F4-4BFF-8D5A-609FC5107335}" presName="sibTrans" presStyleCnt="0"/>
      <dgm:spPr/>
    </dgm:pt>
    <dgm:pt modelId="{0261B076-7A74-484F-AA46-BC97F5D1CE37}" type="pres">
      <dgm:prSet presAssocID="{3DE8A27C-6BFB-47B8-B1E9-8D885594D530}" presName="compNode" presStyleCnt="0"/>
      <dgm:spPr/>
    </dgm:pt>
    <dgm:pt modelId="{1F194767-E3F8-473C-A541-009DD5097891}" type="pres">
      <dgm:prSet presAssocID="{3DE8A27C-6BFB-47B8-B1E9-8D885594D53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Hierarchy"/>
        </a:ext>
      </dgm:extLst>
    </dgm:pt>
    <dgm:pt modelId="{528CD379-614D-444D-ABA4-AE97682EF239}" type="pres">
      <dgm:prSet presAssocID="{3DE8A27C-6BFB-47B8-B1E9-8D885594D530}" presName="spaceRect" presStyleCnt="0"/>
      <dgm:spPr/>
    </dgm:pt>
    <dgm:pt modelId="{2DBAEDCF-DFD5-42F1-BB37-978512AB9D84}" type="pres">
      <dgm:prSet presAssocID="{3DE8A27C-6BFB-47B8-B1E9-8D885594D530}" presName="textRect" presStyleLbl="revTx" presStyleIdx="2" presStyleCnt="3">
        <dgm:presLayoutVars>
          <dgm:chMax val="1"/>
          <dgm:chPref val="1"/>
        </dgm:presLayoutVars>
      </dgm:prSet>
      <dgm:spPr/>
      <dgm:t>
        <a:bodyPr/>
        <a:lstStyle/>
        <a:p>
          <a:endParaRPr lang="en-US"/>
        </a:p>
      </dgm:t>
    </dgm:pt>
  </dgm:ptLst>
  <dgm:cxnLst>
    <dgm:cxn modelId="{42739316-3D8F-4E46-BB1A-B11BFEC98206}" type="presOf" srcId="{3DE8A27C-6BFB-47B8-B1E9-8D885594D530}" destId="{2DBAEDCF-DFD5-42F1-BB37-978512AB9D84}" srcOrd="0" destOrd="0" presId="urn:microsoft.com/office/officeart/2018/2/layout/IconLabelList"/>
    <dgm:cxn modelId="{9593D1DA-7E44-498C-B4E2-04C8F32FF349}" srcId="{FE39B95C-812F-407E-9DF7-B0B9FE3B9293}" destId="{38578D3E-1A3F-4DA9-809D-8DB075644499}" srcOrd="1" destOrd="0" parTransId="{7CDF5EB7-BFB5-4A18-98F5-CB03BE9B9E89}" sibTransId="{3DDDF974-26F4-4BFF-8D5A-609FC5107335}"/>
    <dgm:cxn modelId="{6CB95E49-C4CC-4771-96B7-FE8C3D726B8E}" type="presOf" srcId="{F2FA36D7-036D-40BE-A8FF-E722B82DC08C}" destId="{B41701EC-ABF2-4738-90CE-FECC035B5CE8}" srcOrd="0" destOrd="0" presId="urn:microsoft.com/office/officeart/2018/2/layout/IconLabelList"/>
    <dgm:cxn modelId="{9B778ACC-003E-4B7A-B361-0F904C2AF5CA}" type="presOf" srcId="{38578D3E-1A3F-4DA9-809D-8DB075644499}" destId="{58591204-5610-47B1-BC69-4D0EF6260945}" srcOrd="0" destOrd="0" presId="urn:microsoft.com/office/officeart/2018/2/layout/IconLabelList"/>
    <dgm:cxn modelId="{204EBF64-07CA-45E2-BBE6-9B6D566CE34E}" srcId="{FE39B95C-812F-407E-9DF7-B0B9FE3B9293}" destId="{3DE8A27C-6BFB-47B8-B1E9-8D885594D530}" srcOrd="2" destOrd="0" parTransId="{0368BB65-4809-4668-8B7D-C94B5D1F7AE8}" sibTransId="{9FEBB417-7657-4947-937A-0F9E94E1497B}"/>
    <dgm:cxn modelId="{3C3EF518-9333-4D29-ACE4-5302BC55E3C9}" srcId="{FE39B95C-812F-407E-9DF7-B0B9FE3B9293}" destId="{F2FA36D7-036D-40BE-A8FF-E722B82DC08C}" srcOrd="0" destOrd="0" parTransId="{78C409ED-9C04-4269-B5F7-02C0DD78DF70}" sibTransId="{7A55132E-9028-4240-A804-DCA33EF2C725}"/>
    <dgm:cxn modelId="{30544D6B-E051-4F8F-99D9-3B2265A22D72}" type="presOf" srcId="{FE39B95C-812F-407E-9DF7-B0B9FE3B9293}" destId="{66AE81AE-B8DF-464D-950C-F6ADF3F7BB68}" srcOrd="0" destOrd="0" presId="urn:microsoft.com/office/officeart/2018/2/layout/IconLabelList"/>
    <dgm:cxn modelId="{0F65337A-C264-44BF-ADCD-D9505E45DB17}" type="presParOf" srcId="{66AE81AE-B8DF-464D-950C-F6ADF3F7BB68}" destId="{2CAD98CD-B6F9-43C3-AA4C-4656E6F78407}" srcOrd="0" destOrd="0" presId="urn:microsoft.com/office/officeart/2018/2/layout/IconLabelList"/>
    <dgm:cxn modelId="{9CD7517F-5CBD-4F03-9B7B-41B8BBC6B772}" type="presParOf" srcId="{2CAD98CD-B6F9-43C3-AA4C-4656E6F78407}" destId="{1AE51C32-5B52-4131-BD6C-B65F8D97D425}" srcOrd="0" destOrd="0" presId="urn:microsoft.com/office/officeart/2018/2/layout/IconLabelList"/>
    <dgm:cxn modelId="{4DB06A99-215A-4392-B8DD-2155261D379C}" type="presParOf" srcId="{2CAD98CD-B6F9-43C3-AA4C-4656E6F78407}" destId="{FB7B0E60-ADA6-4D49-BCC3-0628CACDDABC}" srcOrd="1" destOrd="0" presId="urn:microsoft.com/office/officeart/2018/2/layout/IconLabelList"/>
    <dgm:cxn modelId="{A4171284-1F42-41E2-BE8A-6B179864DC89}" type="presParOf" srcId="{2CAD98CD-B6F9-43C3-AA4C-4656E6F78407}" destId="{B41701EC-ABF2-4738-90CE-FECC035B5CE8}" srcOrd="2" destOrd="0" presId="urn:microsoft.com/office/officeart/2018/2/layout/IconLabelList"/>
    <dgm:cxn modelId="{D8C6AA30-A2AC-4188-A3F4-BD6F203BABFA}" type="presParOf" srcId="{66AE81AE-B8DF-464D-950C-F6ADF3F7BB68}" destId="{1065BAAD-DAC6-4FFC-B172-7006F6958846}" srcOrd="1" destOrd="0" presId="urn:microsoft.com/office/officeart/2018/2/layout/IconLabelList"/>
    <dgm:cxn modelId="{D3886514-D073-4C5A-A6ED-6E1844D3B0C0}" type="presParOf" srcId="{66AE81AE-B8DF-464D-950C-F6ADF3F7BB68}" destId="{15000F24-8DD5-4A00-90D7-FFB1345914A2}" srcOrd="2" destOrd="0" presId="urn:microsoft.com/office/officeart/2018/2/layout/IconLabelList"/>
    <dgm:cxn modelId="{A797F097-B246-45F2-924A-2BC43BFB70B8}" type="presParOf" srcId="{15000F24-8DD5-4A00-90D7-FFB1345914A2}" destId="{6D4E8FAF-EC68-4ABD-94FA-95E5082977C9}" srcOrd="0" destOrd="0" presId="urn:microsoft.com/office/officeart/2018/2/layout/IconLabelList"/>
    <dgm:cxn modelId="{01EEAB23-277E-49BB-856F-9577CA3A4500}" type="presParOf" srcId="{15000F24-8DD5-4A00-90D7-FFB1345914A2}" destId="{228DACCB-3199-4B9B-B7ED-3E79C56686A9}" srcOrd="1" destOrd="0" presId="urn:microsoft.com/office/officeart/2018/2/layout/IconLabelList"/>
    <dgm:cxn modelId="{C11EA2F1-D1C9-4D77-9127-1A8A41580949}" type="presParOf" srcId="{15000F24-8DD5-4A00-90D7-FFB1345914A2}" destId="{58591204-5610-47B1-BC69-4D0EF6260945}" srcOrd="2" destOrd="0" presId="urn:microsoft.com/office/officeart/2018/2/layout/IconLabelList"/>
    <dgm:cxn modelId="{3DD12258-B665-45CA-BBFE-0719DC2452D0}" type="presParOf" srcId="{66AE81AE-B8DF-464D-950C-F6ADF3F7BB68}" destId="{57FC61CD-EC22-4376-B26F-EE981A9AD119}" srcOrd="3" destOrd="0" presId="urn:microsoft.com/office/officeart/2018/2/layout/IconLabelList"/>
    <dgm:cxn modelId="{CDEF90F0-D222-4D72-B2E6-04B291DA1831}" type="presParOf" srcId="{66AE81AE-B8DF-464D-950C-F6ADF3F7BB68}" destId="{0261B076-7A74-484F-AA46-BC97F5D1CE37}" srcOrd="4" destOrd="0" presId="urn:microsoft.com/office/officeart/2018/2/layout/IconLabelList"/>
    <dgm:cxn modelId="{B7AFB5EE-CC11-4C89-9F82-06136B05DF0F}" type="presParOf" srcId="{0261B076-7A74-484F-AA46-BC97F5D1CE37}" destId="{1F194767-E3F8-473C-A541-009DD5097891}" srcOrd="0" destOrd="0" presId="urn:microsoft.com/office/officeart/2018/2/layout/IconLabelList"/>
    <dgm:cxn modelId="{6C9490C7-CE78-44A1-9AB6-3C8EA201CC80}" type="presParOf" srcId="{0261B076-7A74-484F-AA46-BC97F5D1CE37}" destId="{528CD379-614D-444D-ABA4-AE97682EF239}" srcOrd="1" destOrd="0" presId="urn:microsoft.com/office/officeart/2018/2/layout/IconLabelList"/>
    <dgm:cxn modelId="{B1DF8F62-5D38-4326-8678-DE8D76DA1760}" type="presParOf" srcId="{0261B076-7A74-484F-AA46-BC97F5D1CE37}" destId="{2DBAEDCF-DFD5-42F1-BB37-978512AB9D8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B849C9-21E6-4531-A2D1-67A9B21BC95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26A4968-6913-4C3C-A32F-7F8A7ACB97BF}">
      <dgm:prSet/>
      <dgm:spPr/>
      <dgm:t>
        <a:bodyPr/>
        <a:lstStyle/>
        <a:p>
          <a:r>
            <a:rPr lang="en-US" dirty="0"/>
            <a:t>At the </a:t>
          </a:r>
          <a:r>
            <a:rPr lang="en-US" b="1" dirty="0"/>
            <a:t>chemical level, </a:t>
          </a:r>
          <a:r>
            <a:rPr lang="en-US" i="1" dirty="0"/>
            <a:t>atoms </a:t>
          </a:r>
          <a:r>
            <a:rPr lang="en-US" dirty="0"/>
            <a:t>are the fundamental unit of matter. 96% of all living things are made up of 4 atoms: carbon, hydrogen, oxygen, and nitrogen. </a:t>
          </a:r>
        </a:p>
      </dgm:t>
    </dgm:pt>
    <dgm:pt modelId="{16447CA4-907E-4FE4-8F84-0FA16D8A370B}" type="parTrans" cxnId="{E68BF4C9-61D6-442D-B314-9773047587FB}">
      <dgm:prSet/>
      <dgm:spPr/>
      <dgm:t>
        <a:bodyPr/>
        <a:lstStyle/>
        <a:p>
          <a:endParaRPr lang="en-US"/>
        </a:p>
      </dgm:t>
    </dgm:pt>
    <dgm:pt modelId="{821BF12A-C539-465E-A20C-B3D2D5BA92D4}" type="sibTrans" cxnId="{E68BF4C9-61D6-442D-B314-9773047587FB}">
      <dgm:prSet/>
      <dgm:spPr/>
      <dgm:t>
        <a:bodyPr/>
        <a:lstStyle/>
        <a:p>
          <a:endParaRPr lang="en-US"/>
        </a:p>
      </dgm:t>
    </dgm:pt>
    <dgm:pt modelId="{B857D08F-4DA1-4096-B51D-84459FC3E434}">
      <dgm:prSet/>
      <dgm:spPr/>
      <dgm:t>
        <a:bodyPr/>
        <a:lstStyle/>
        <a:p>
          <a:r>
            <a:rPr lang="en-US"/>
            <a:t>Atoms combine to form small </a:t>
          </a:r>
          <a:r>
            <a:rPr lang="en-US" i="1"/>
            <a:t>molecules, </a:t>
          </a:r>
          <a:r>
            <a:rPr lang="en-US"/>
            <a:t>such as carbon dioxide (CO2) and water (H2O), and larger </a:t>
          </a:r>
          <a:r>
            <a:rPr lang="en-US" i="1"/>
            <a:t>macromolecules </a:t>
          </a:r>
          <a:r>
            <a:rPr lang="en-US"/>
            <a:t>(</a:t>
          </a:r>
          <a:r>
            <a:rPr lang="en-US" i="1"/>
            <a:t>macro </a:t>
          </a:r>
          <a:r>
            <a:rPr lang="en-US"/>
            <a:t>= big). </a:t>
          </a:r>
        </a:p>
      </dgm:t>
    </dgm:pt>
    <dgm:pt modelId="{B5ECECDC-BDDC-4C29-B3AD-2555638DFA61}" type="parTrans" cxnId="{8C3EF104-1793-42CE-A0BC-3792820638AB}">
      <dgm:prSet/>
      <dgm:spPr/>
      <dgm:t>
        <a:bodyPr/>
        <a:lstStyle/>
        <a:p>
          <a:endParaRPr lang="en-US"/>
        </a:p>
      </dgm:t>
    </dgm:pt>
    <dgm:pt modelId="{7FFEE99B-F636-4769-B2C7-DB5D7882B3B3}" type="sibTrans" cxnId="{8C3EF104-1793-42CE-A0BC-3792820638AB}">
      <dgm:prSet/>
      <dgm:spPr/>
      <dgm:t>
        <a:bodyPr/>
        <a:lstStyle/>
        <a:p>
          <a:endParaRPr lang="en-US"/>
        </a:p>
      </dgm:t>
    </dgm:pt>
    <dgm:pt modelId="{FFCC208D-8C31-408E-8CE0-5BF1B70CA48D}">
      <dgm:prSet/>
      <dgm:spPr/>
      <dgm:t>
        <a:bodyPr/>
        <a:lstStyle/>
        <a:p>
          <a:r>
            <a:rPr lang="en-US" dirty="0"/>
            <a:t>Four classes of macromolecules are important for life: carbohydrates (sugars), lipids (fats), proteins, and nucleic acids (DNA, RNA).</a:t>
          </a:r>
        </a:p>
      </dgm:t>
    </dgm:pt>
    <dgm:pt modelId="{3D596234-817D-498E-B851-E8B8D344C830}" type="parTrans" cxnId="{58BD3675-BA1F-4461-9739-C2491CF05DCB}">
      <dgm:prSet/>
      <dgm:spPr/>
      <dgm:t>
        <a:bodyPr/>
        <a:lstStyle/>
        <a:p>
          <a:endParaRPr lang="en-US"/>
        </a:p>
      </dgm:t>
    </dgm:pt>
    <dgm:pt modelId="{2D211020-8864-41C3-B778-C6136F6971E8}" type="sibTrans" cxnId="{58BD3675-BA1F-4461-9739-C2491CF05DCB}">
      <dgm:prSet/>
      <dgm:spPr/>
      <dgm:t>
        <a:bodyPr/>
        <a:lstStyle/>
        <a:p>
          <a:endParaRPr lang="en-US"/>
        </a:p>
      </dgm:t>
    </dgm:pt>
    <dgm:pt modelId="{B971A14C-ED32-493E-89A6-A8732BA5AD88}" type="pres">
      <dgm:prSet presAssocID="{A5B849C9-21E6-4531-A2D1-67A9B21BC951}" presName="root" presStyleCnt="0">
        <dgm:presLayoutVars>
          <dgm:dir/>
          <dgm:resizeHandles val="exact"/>
        </dgm:presLayoutVars>
      </dgm:prSet>
      <dgm:spPr/>
      <dgm:t>
        <a:bodyPr/>
        <a:lstStyle/>
        <a:p>
          <a:endParaRPr lang="en-US"/>
        </a:p>
      </dgm:t>
    </dgm:pt>
    <dgm:pt modelId="{1F422ECC-8139-4132-BEE3-1B68020404EB}" type="pres">
      <dgm:prSet presAssocID="{226A4968-6913-4C3C-A32F-7F8A7ACB97BF}" presName="compNode" presStyleCnt="0"/>
      <dgm:spPr/>
    </dgm:pt>
    <dgm:pt modelId="{4433BF4A-7810-4FAC-86FF-C20E67F4568E}" type="pres">
      <dgm:prSet presAssocID="{226A4968-6913-4C3C-A32F-7F8A7ACB97BF}" presName="bgRect" presStyleLbl="bgShp" presStyleIdx="0" presStyleCnt="3"/>
      <dgm:spPr/>
    </dgm:pt>
    <dgm:pt modelId="{59E8E302-32F5-45B7-9D61-BD7BC2EF4E3A}" type="pres">
      <dgm:prSet presAssocID="{226A4968-6913-4C3C-A32F-7F8A7ACB97BF}"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cientist"/>
        </a:ext>
      </dgm:extLst>
    </dgm:pt>
    <dgm:pt modelId="{B80D76E0-5D80-41C3-B3D4-AF55B1B0D440}" type="pres">
      <dgm:prSet presAssocID="{226A4968-6913-4C3C-A32F-7F8A7ACB97BF}" presName="spaceRect" presStyleCnt="0"/>
      <dgm:spPr/>
    </dgm:pt>
    <dgm:pt modelId="{8C9E8765-9F5B-498F-BCB5-52BAECB46377}" type="pres">
      <dgm:prSet presAssocID="{226A4968-6913-4C3C-A32F-7F8A7ACB97BF}" presName="parTx" presStyleLbl="revTx" presStyleIdx="0" presStyleCnt="3">
        <dgm:presLayoutVars>
          <dgm:chMax val="0"/>
          <dgm:chPref val="0"/>
        </dgm:presLayoutVars>
      </dgm:prSet>
      <dgm:spPr/>
      <dgm:t>
        <a:bodyPr/>
        <a:lstStyle/>
        <a:p>
          <a:endParaRPr lang="en-US"/>
        </a:p>
      </dgm:t>
    </dgm:pt>
    <dgm:pt modelId="{3369022E-CFEF-4A5D-A0AF-10344AEB8F8B}" type="pres">
      <dgm:prSet presAssocID="{821BF12A-C539-465E-A20C-B3D2D5BA92D4}" presName="sibTrans" presStyleCnt="0"/>
      <dgm:spPr/>
    </dgm:pt>
    <dgm:pt modelId="{F83017DD-8D3C-402F-B783-95D3626157DC}" type="pres">
      <dgm:prSet presAssocID="{B857D08F-4DA1-4096-B51D-84459FC3E434}" presName="compNode" presStyleCnt="0"/>
      <dgm:spPr/>
    </dgm:pt>
    <dgm:pt modelId="{F62C0052-BEA6-4877-AE54-90BA449A323B}" type="pres">
      <dgm:prSet presAssocID="{B857D08F-4DA1-4096-B51D-84459FC3E434}" presName="bgRect" presStyleLbl="bgShp" presStyleIdx="1" presStyleCnt="3"/>
      <dgm:spPr/>
    </dgm:pt>
    <dgm:pt modelId="{B50D295B-4AFB-43F5-B43D-B6EEA0F7D274}" type="pres">
      <dgm:prSet presAssocID="{B857D08F-4DA1-4096-B51D-84459FC3E43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Flask"/>
        </a:ext>
      </dgm:extLst>
    </dgm:pt>
    <dgm:pt modelId="{4A88D2D1-510F-4FF9-8418-EBBEE705195C}" type="pres">
      <dgm:prSet presAssocID="{B857D08F-4DA1-4096-B51D-84459FC3E434}" presName="spaceRect" presStyleCnt="0"/>
      <dgm:spPr/>
    </dgm:pt>
    <dgm:pt modelId="{1E8BE431-E68E-42D8-A591-A382DF3DE379}" type="pres">
      <dgm:prSet presAssocID="{B857D08F-4DA1-4096-B51D-84459FC3E434}" presName="parTx" presStyleLbl="revTx" presStyleIdx="1" presStyleCnt="3">
        <dgm:presLayoutVars>
          <dgm:chMax val="0"/>
          <dgm:chPref val="0"/>
        </dgm:presLayoutVars>
      </dgm:prSet>
      <dgm:spPr/>
      <dgm:t>
        <a:bodyPr/>
        <a:lstStyle/>
        <a:p>
          <a:endParaRPr lang="en-US"/>
        </a:p>
      </dgm:t>
    </dgm:pt>
    <dgm:pt modelId="{F36E6A9B-B4D0-404B-B01C-CC58AE5C8F3B}" type="pres">
      <dgm:prSet presAssocID="{7FFEE99B-F636-4769-B2C7-DB5D7882B3B3}" presName="sibTrans" presStyleCnt="0"/>
      <dgm:spPr/>
    </dgm:pt>
    <dgm:pt modelId="{74C6F6A4-A614-43F3-AE44-606CFADD8441}" type="pres">
      <dgm:prSet presAssocID="{FFCC208D-8C31-408E-8CE0-5BF1B70CA48D}" presName="compNode" presStyleCnt="0"/>
      <dgm:spPr/>
    </dgm:pt>
    <dgm:pt modelId="{8971BD0A-9DCD-4DB2-A3C2-EA2B49351497}" type="pres">
      <dgm:prSet presAssocID="{FFCC208D-8C31-408E-8CE0-5BF1B70CA48D}" presName="bgRect" presStyleLbl="bgShp" presStyleIdx="2" presStyleCnt="3"/>
      <dgm:spPr/>
    </dgm:pt>
    <dgm:pt modelId="{CBE99892-B8C6-409A-B71D-D15107826673}" type="pres">
      <dgm:prSet presAssocID="{FFCC208D-8C31-408E-8CE0-5BF1B70CA48D}"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Finger Print"/>
        </a:ext>
      </dgm:extLst>
    </dgm:pt>
    <dgm:pt modelId="{E45F903B-4997-4779-8061-0C1FB9BFC366}" type="pres">
      <dgm:prSet presAssocID="{FFCC208D-8C31-408E-8CE0-5BF1B70CA48D}" presName="spaceRect" presStyleCnt="0"/>
      <dgm:spPr/>
    </dgm:pt>
    <dgm:pt modelId="{E88A4D42-45B9-42FC-9076-B058FBBDC435}" type="pres">
      <dgm:prSet presAssocID="{FFCC208D-8C31-408E-8CE0-5BF1B70CA48D}" presName="parTx" presStyleLbl="revTx" presStyleIdx="2" presStyleCnt="3">
        <dgm:presLayoutVars>
          <dgm:chMax val="0"/>
          <dgm:chPref val="0"/>
        </dgm:presLayoutVars>
      </dgm:prSet>
      <dgm:spPr/>
      <dgm:t>
        <a:bodyPr/>
        <a:lstStyle/>
        <a:p>
          <a:endParaRPr lang="en-US"/>
        </a:p>
      </dgm:t>
    </dgm:pt>
  </dgm:ptLst>
  <dgm:cxnLst>
    <dgm:cxn modelId="{58BD3675-BA1F-4461-9739-C2491CF05DCB}" srcId="{A5B849C9-21E6-4531-A2D1-67A9B21BC951}" destId="{FFCC208D-8C31-408E-8CE0-5BF1B70CA48D}" srcOrd="2" destOrd="0" parTransId="{3D596234-817D-498E-B851-E8B8D344C830}" sibTransId="{2D211020-8864-41C3-B778-C6136F6971E8}"/>
    <dgm:cxn modelId="{468CB1F4-4238-4F4A-B1DB-1DDA964E80FC}" type="presOf" srcId="{FFCC208D-8C31-408E-8CE0-5BF1B70CA48D}" destId="{E88A4D42-45B9-42FC-9076-B058FBBDC435}" srcOrd="0" destOrd="0" presId="urn:microsoft.com/office/officeart/2018/2/layout/IconVerticalSolidList"/>
    <dgm:cxn modelId="{E68BF4C9-61D6-442D-B314-9773047587FB}" srcId="{A5B849C9-21E6-4531-A2D1-67A9B21BC951}" destId="{226A4968-6913-4C3C-A32F-7F8A7ACB97BF}" srcOrd="0" destOrd="0" parTransId="{16447CA4-907E-4FE4-8F84-0FA16D8A370B}" sibTransId="{821BF12A-C539-465E-A20C-B3D2D5BA92D4}"/>
    <dgm:cxn modelId="{8C3EF104-1793-42CE-A0BC-3792820638AB}" srcId="{A5B849C9-21E6-4531-A2D1-67A9B21BC951}" destId="{B857D08F-4DA1-4096-B51D-84459FC3E434}" srcOrd="1" destOrd="0" parTransId="{B5ECECDC-BDDC-4C29-B3AD-2555638DFA61}" sibTransId="{7FFEE99B-F636-4769-B2C7-DB5D7882B3B3}"/>
    <dgm:cxn modelId="{F2EE7DE7-EC4E-453F-ACC3-593E0C5D8411}" type="presOf" srcId="{226A4968-6913-4C3C-A32F-7F8A7ACB97BF}" destId="{8C9E8765-9F5B-498F-BCB5-52BAECB46377}" srcOrd="0" destOrd="0" presId="urn:microsoft.com/office/officeart/2018/2/layout/IconVerticalSolidList"/>
    <dgm:cxn modelId="{2D3D1ED1-BEEF-414D-94B5-421FB3735E44}" type="presOf" srcId="{A5B849C9-21E6-4531-A2D1-67A9B21BC951}" destId="{B971A14C-ED32-493E-89A6-A8732BA5AD88}" srcOrd="0" destOrd="0" presId="urn:microsoft.com/office/officeart/2018/2/layout/IconVerticalSolidList"/>
    <dgm:cxn modelId="{408E06A6-33CB-4274-8305-3CE4BDFADC62}" type="presOf" srcId="{B857D08F-4DA1-4096-B51D-84459FC3E434}" destId="{1E8BE431-E68E-42D8-A591-A382DF3DE379}" srcOrd="0" destOrd="0" presId="urn:microsoft.com/office/officeart/2018/2/layout/IconVerticalSolidList"/>
    <dgm:cxn modelId="{74E50D56-C013-44BF-BF3D-25F49C0B417E}" type="presParOf" srcId="{B971A14C-ED32-493E-89A6-A8732BA5AD88}" destId="{1F422ECC-8139-4132-BEE3-1B68020404EB}" srcOrd="0" destOrd="0" presId="urn:microsoft.com/office/officeart/2018/2/layout/IconVerticalSolidList"/>
    <dgm:cxn modelId="{F88B9F78-B57E-4072-88E1-08E3DED526C2}" type="presParOf" srcId="{1F422ECC-8139-4132-BEE3-1B68020404EB}" destId="{4433BF4A-7810-4FAC-86FF-C20E67F4568E}" srcOrd="0" destOrd="0" presId="urn:microsoft.com/office/officeart/2018/2/layout/IconVerticalSolidList"/>
    <dgm:cxn modelId="{E1D5DE38-5E00-45C4-B5B6-933D2D93F2D9}" type="presParOf" srcId="{1F422ECC-8139-4132-BEE3-1B68020404EB}" destId="{59E8E302-32F5-45B7-9D61-BD7BC2EF4E3A}" srcOrd="1" destOrd="0" presId="urn:microsoft.com/office/officeart/2018/2/layout/IconVerticalSolidList"/>
    <dgm:cxn modelId="{8B12D582-4568-4457-9713-09F4319958F4}" type="presParOf" srcId="{1F422ECC-8139-4132-BEE3-1B68020404EB}" destId="{B80D76E0-5D80-41C3-B3D4-AF55B1B0D440}" srcOrd="2" destOrd="0" presId="urn:microsoft.com/office/officeart/2018/2/layout/IconVerticalSolidList"/>
    <dgm:cxn modelId="{9857A72B-3912-4193-9EF6-0F5F11533AB9}" type="presParOf" srcId="{1F422ECC-8139-4132-BEE3-1B68020404EB}" destId="{8C9E8765-9F5B-498F-BCB5-52BAECB46377}" srcOrd="3" destOrd="0" presId="urn:microsoft.com/office/officeart/2018/2/layout/IconVerticalSolidList"/>
    <dgm:cxn modelId="{06070498-4519-44AB-ADCD-7FE54A26F5C9}" type="presParOf" srcId="{B971A14C-ED32-493E-89A6-A8732BA5AD88}" destId="{3369022E-CFEF-4A5D-A0AF-10344AEB8F8B}" srcOrd="1" destOrd="0" presId="urn:microsoft.com/office/officeart/2018/2/layout/IconVerticalSolidList"/>
    <dgm:cxn modelId="{BA4954C2-F52C-4D79-BA11-3FC8BA894220}" type="presParOf" srcId="{B971A14C-ED32-493E-89A6-A8732BA5AD88}" destId="{F83017DD-8D3C-402F-B783-95D3626157DC}" srcOrd="2" destOrd="0" presId="urn:microsoft.com/office/officeart/2018/2/layout/IconVerticalSolidList"/>
    <dgm:cxn modelId="{8DDB494A-2AE2-45C0-8065-DAB0C9063E3C}" type="presParOf" srcId="{F83017DD-8D3C-402F-B783-95D3626157DC}" destId="{F62C0052-BEA6-4877-AE54-90BA449A323B}" srcOrd="0" destOrd="0" presId="urn:microsoft.com/office/officeart/2018/2/layout/IconVerticalSolidList"/>
    <dgm:cxn modelId="{1E66FAE0-BD12-479D-A971-CFE0197C9FD0}" type="presParOf" srcId="{F83017DD-8D3C-402F-B783-95D3626157DC}" destId="{B50D295B-4AFB-43F5-B43D-B6EEA0F7D274}" srcOrd="1" destOrd="0" presId="urn:microsoft.com/office/officeart/2018/2/layout/IconVerticalSolidList"/>
    <dgm:cxn modelId="{1CD288ED-78C8-473B-B7C8-5E6AFD932933}" type="presParOf" srcId="{F83017DD-8D3C-402F-B783-95D3626157DC}" destId="{4A88D2D1-510F-4FF9-8418-EBBEE705195C}" srcOrd="2" destOrd="0" presId="urn:microsoft.com/office/officeart/2018/2/layout/IconVerticalSolidList"/>
    <dgm:cxn modelId="{089523BE-62EF-4CDE-942F-0FA0ABF7151B}" type="presParOf" srcId="{F83017DD-8D3C-402F-B783-95D3626157DC}" destId="{1E8BE431-E68E-42D8-A591-A382DF3DE379}" srcOrd="3" destOrd="0" presId="urn:microsoft.com/office/officeart/2018/2/layout/IconVerticalSolidList"/>
    <dgm:cxn modelId="{0753C302-160D-41D8-8C95-EC7E1BBD2FC4}" type="presParOf" srcId="{B971A14C-ED32-493E-89A6-A8732BA5AD88}" destId="{F36E6A9B-B4D0-404B-B01C-CC58AE5C8F3B}" srcOrd="3" destOrd="0" presId="urn:microsoft.com/office/officeart/2018/2/layout/IconVerticalSolidList"/>
    <dgm:cxn modelId="{72BAE22A-74C0-4B86-9C91-A3F37EAF2BEF}" type="presParOf" srcId="{B971A14C-ED32-493E-89A6-A8732BA5AD88}" destId="{74C6F6A4-A614-43F3-AE44-606CFADD8441}" srcOrd="4" destOrd="0" presId="urn:microsoft.com/office/officeart/2018/2/layout/IconVerticalSolidList"/>
    <dgm:cxn modelId="{D8B97508-A62B-46AB-B246-E120E4896614}" type="presParOf" srcId="{74C6F6A4-A614-43F3-AE44-606CFADD8441}" destId="{8971BD0A-9DCD-4DB2-A3C2-EA2B49351497}" srcOrd="0" destOrd="0" presId="urn:microsoft.com/office/officeart/2018/2/layout/IconVerticalSolidList"/>
    <dgm:cxn modelId="{07407B52-600B-48D2-A190-6F0C56CACB2B}" type="presParOf" srcId="{74C6F6A4-A614-43F3-AE44-606CFADD8441}" destId="{CBE99892-B8C6-409A-B71D-D15107826673}" srcOrd="1" destOrd="0" presId="urn:microsoft.com/office/officeart/2018/2/layout/IconVerticalSolidList"/>
    <dgm:cxn modelId="{67C24A1F-CDCA-40C4-ADC0-19216C116DB2}" type="presParOf" srcId="{74C6F6A4-A614-43F3-AE44-606CFADD8441}" destId="{E45F903B-4997-4779-8061-0C1FB9BFC366}" srcOrd="2" destOrd="0" presId="urn:microsoft.com/office/officeart/2018/2/layout/IconVerticalSolidList"/>
    <dgm:cxn modelId="{24E09BAB-A554-4913-9D14-CACC10093AAE}" type="presParOf" srcId="{74C6F6A4-A614-43F3-AE44-606CFADD8441}" destId="{E88A4D42-45B9-42FC-9076-B058FBBDC43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A7DC44-460C-4CBD-957B-8585A6DFEC3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F4B8D45-0AF9-43B4-9E1B-4141431033BC}">
      <dgm:prSet/>
      <dgm:spPr/>
      <dgm:t>
        <a:bodyPr/>
        <a:lstStyle/>
        <a:p>
          <a:r>
            <a:rPr lang="en-US" dirty="0"/>
            <a:t>Macromolecules are the building blocks of the structures at the </a:t>
          </a:r>
          <a:r>
            <a:rPr lang="en-US" b="1" dirty="0"/>
            <a:t>cellular level: </a:t>
          </a:r>
          <a:r>
            <a:rPr lang="en-US" dirty="0"/>
            <a:t>Cells are the fundamental units of life.</a:t>
          </a:r>
        </a:p>
      </dgm:t>
    </dgm:pt>
    <dgm:pt modelId="{B9F07175-ABBF-4192-A3D1-8B331E7C4DDE}" type="parTrans" cxnId="{7BF2F6EC-3CF6-4CD3-8FE2-565B10F39DE3}">
      <dgm:prSet/>
      <dgm:spPr/>
      <dgm:t>
        <a:bodyPr/>
        <a:lstStyle/>
        <a:p>
          <a:endParaRPr lang="en-US"/>
        </a:p>
      </dgm:t>
    </dgm:pt>
    <dgm:pt modelId="{2B301724-CBC8-4EEC-B147-AD82ECE3E4C2}" type="sibTrans" cxnId="{7BF2F6EC-3CF6-4CD3-8FE2-565B10F39DE3}">
      <dgm:prSet/>
      <dgm:spPr/>
      <dgm:t>
        <a:bodyPr/>
        <a:lstStyle/>
        <a:p>
          <a:endParaRPr lang="en-US"/>
        </a:p>
      </dgm:t>
    </dgm:pt>
    <dgm:pt modelId="{0A325C29-0AFA-4F40-BF6D-CF4050920910}">
      <dgm:prSet/>
      <dgm:spPr/>
      <dgm:t>
        <a:bodyPr/>
        <a:lstStyle/>
        <a:p>
          <a:r>
            <a:rPr lang="en-US" dirty="0"/>
            <a:t>Cells are the smallest living things in the body, and you have ~ 100 trillion of them.</a:t>
          </a:r>
        </a:p>
      </dgm:t>
    </dgm:pt>
    <dgm:pt modelId="{904D77F0-FF9D-46C4-97BA-E4BAAF6C7433}" type="parTrans" cxnId="{3168AB57-358C-4515-BCB8-1224DF27D445}">
      <dgm:prSet/>
      <dgm:spPr/>
      <dgm:t>
        <a:bodyPr/>
        <a:lstStyle/>
        <a:p>
          <a:endParaRPr lang="en-US"/>
        </a:p>
      </dgm:t>
    </dgm:pt>
    <dgm:pt modelId="{4ED0E07E-656C-4A78-AF36-2A326294DA2D}" type="sibTrans" cxnId="{3168AB57-358C-4515-BCB8-1224DF27D445}">
      <dgm:prSet/>
      <dgm:spPr/>
      <dgm:t>
        <a:bodyPr/>
        <a:lstStyle/>
        <a:p>
          <a:endParaRPr lang="en-US"/>
        </a:p>
      </dgm:t>
    </dgm:pt>
    <dgm:pt modelId="{58840628-CFBF-4395-9F87-1DF6100448F5}" type="pres">
      <dgm:prSet presAssocID="{29A7DC44-460C-4CBD-957B-8585A6DFEC3F}" presName="root" presStyleCnt="0">
        <dgm:presLayoutVars>
          <dgm:dir/>
          <dgm:resizeHandles val="exact"/>
        </dgm:presLayoutVars>
      </dgm:prSet>
      <dgm:spPr/>
      <dgm:t>
        <a:bodyPr/>
        <a:lstStyle/>
        <a:p>
          <a:endParaRPr lang="en-US"/>
        </a:p>
      </dgm:t>
    </dgm:pt>
    <dgm:pt modelId="{4C440DB6-8FBF-4970-B3D5-EC3A0CD03B38}" type="pres">
      <dgm:prSet presAssocID="{EF4B8D45-0AF9-43B4-9E1B-4141431033BC}" presName="compNode" presStyleCnt="0"/>
      <dgm:spPr/>
    </dgm:pt>
    <dgm:pt modelId="{C97CA83E-783D-468B-A440-E01454A708E7}" type="pres">
      <dgm:prSet presAssocID="{EF4B8D45-0AF9-43B4-9E1B-4141431033BC}" presName="bgRect" presStyleLbl="bgShp" presStyleIdx="0" presStyleCnt="2"/>
      <dgm:spPr/>
    </dgm:pt>
    <dgm:pt modelId="{6570DFD4-4B4A-4763-975F-047AF221F0EA}" type="pres">
      <dgm:prSet presAssocID="{EF4B8D45-0AF9-43B4-9E1B-4141431033BC}"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icroscope"/>
        </a:ext>
      </dgm:extLst>
    </dgm:pt>
    <dgm:pt modelId="{AEBC7864-8F1D-4A77-BC13-E63CF8EDEDEE}" type="pres">
      <dgm:prSet presAssocID="{EF4B8D45-0AF9-43B4-9E1B-4141431033BC}" presName="spaceRect" presStyleCnt="0"/>
      <dgm:spPr/>
    </dgm:pt>
    <dgm:pt modelId="{54E6D9B5-F125-42E5-9876-9E812E848D11}" type="pres">
      <dgm:prSet presAssocID="{EF4B8D45-0AF9-43B4-9E1B-4141431033BC}" presName="parTx" presStyleLbl="revTx" presStyleIdx="0" presStyleCnt="2">
        <dgm:presLayoutVars>
          <dgm:chMax val="0"/>
          <dgm:chPref val="0"/>
        </dgm:presLayoutVars>
      </dgm:prSet>
      <dgm:spPr/>
      <dgm:t>
        <a:bodyPr/>
        <a:lstStyle/>
        <a:p>
          <a:endParaRPr lang="en-US"/>
        </a:p>
      </dgm:t>
    </dgm:pt>
    <dgm:pt modelId="{0FFF68CF-E93D-4581-850D-E8A64A3B8B07}" type="pres">
      <dgm:prSet presAssocID="{2B301724-CBC8-4EEC-B147-AD82ECE3E4C2}" presName="sibTrans" presStyleCnt="0"/>
      <dgm:spPr/>
    </dgm:pt>
    <dgm:pt modelId="{0391BD6A-5E2D-4E1F-8314-9867AF34FF8D}" type="pres">
      <dgm:prSet presAssocID="{0A325C29-0AFA-4F40-BF6D-CF4050920910}" presName="compNode" presStyleCnt="0"/>
      <dgm:spPr/>
    </dgm:pt>
    <dgm:pt modelId="{4648A55C-D597-4E3A-823E-A2847C3319D3}" type="pres">
      <dgm:prSet presAssocID="{0A325C29-0AFA-4F40-BF6D-CF4050920910}" presName="bgRect" presStyleLbl="bgShp" presStyleIdx="1" presStyleCnt="2"/>
      <dgm:spPr/>
    </dgm:pt>
    <dgm:pt modelId="{FED732B1-2285-43FB-B489-99348343ADAF}" type="pres">
      <dgm:prSet presAssocID="{0A325C29-0AFA-4F40-BF6D-CF4050920910}"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aterpillar"/>
        </a:ext>
      </dgm:extLst>
    </dgm:pt>
    <dgm:pt modelId="{9E745EDC-8A8C-4C57-A8BB-E8D51CDEE16F}" type="pres">
      <dgm:prSet presAssocID="{0A325C29-0AFA-4F40-BF6D-CF4050920910}" presName="spaceRect" presStyleCnt="0"/>
      <dgm:spPr/>
    </dgm:pt>
    <dgm:pt modelId="{AED0060F-7778-427D-98A5-B46F3EBBD82D}" type="pres">
      <dgm:prSet presAssocID="{0A325C29-0AFA-4F40-BF6D-CF4050920910}" presName="parTx" presStyleLbl="revTx" presStyleIdx="1" presStyleCnt="2">
        <dgm:presLayoutVars>
          <dgm:chMax val="0"/>
          <dgm:chPref val="0"/>
        </dgm:presLayoutVars>
      </dgm:prSet>
      <dgm:spPr/>
      <dgm:t>
        <a:bodyPr/>
        <a:lstStyle/>
        <a:p>
          <a:endParaRPr lang="en-US"/>
        </a:p>
      </dgm:t>
    </dgm:pt>
  </dgm:ptLst>
  <dgm:cxnLst>
    <dgm:cxn modelId="{720DCB43-E2C2-4DB8-B5E5-FFC93C8B954D}" type="presOf" srcId="{29A7DC44-460C-4CBD-957B-8585A6DFEC3F}" destId="{58840628-CFBF-4395-9F87-1DF6100448F5}" srcOrd="0" destOrd="0" presId="urn:microsoft.com/office/officeart/2018/2/layout/IconVerticalSolidList"/>
    <dgm:cxn modelId="{5936BD48-DE17-41DB-BDB2-11720760E1AD}" type="presOf" srcId="{0A325C29-0AFA-4F40-BF6D-CF4050920910}" destId="{AED0060F-7778-427D-98A5-B46F3EBBD82D}" srcOrd="0" destOrd="0" presId="urn:microsoft.com/office/officeart/2018/2/layout/IconVerticalSolidList"/>
    <dgm:cxn modelId="{DA675698-08A0-44E0-B58A-2E3CEE597EFE}" type="presOf" srcId="{EF4B8D45-0AF9-43B4-9E1B-4141431033BC}" destId="{54E6D9B5-F125-42E5-9876-9E812E848D11}" srcOrd="0" destOrd="0" presId="urn:microsoft.com/office/officeart/2018/2/layout/IconVerticalSolidList"/>
    <dgm:cxn modelId="{3168AB57-358C-4515-BCB8-1224DF27D445}" srcId="{29A7DC44-460C-4CBD-957B-8585A6DFEC3F}" destId="{0A325C29-0AFA-4F40-BF6D-CF4050920910}" srcOrd="1" destOrd="0" parTransId="{904D77F0-FF9D-46C4-97BA-E4BAAF6C7433}" sibTransId="{4ED0E07E-656C-4A78-AF36-2A326294DA2D}"/>
    <dgm:cxn modelId="{7BF2F6EC-3CF6-4CD3-8FE2-565B10F39DE3}" srcId="{29A7DC44-460C-4CBD-957B-8585A6DFEC3F}" destId="{EF4B8D45-0AF9-43B4-9E1B-4141431033BC}" srcOrd="0" destOrd="0" parTransId="{B9F07175-ABBF-4192-A3D1-8B331E7C4DDE}" sibTransId="{2B301724-CBC8-4EEC-B147-AD82ECE3E4C2}"/>
    <dgm:cxn modelId="{874C599C-486C-41A3-964E-9068671CDE1A}" type="presParOf" srcId="{58840628-CFBF-4395-9F87-1DF6100448F5}" destId="{4C440DB6-8FBF-4970-B3D5-EC3A0CD03B38}" srcOrd="0" destOrd="0" presId="urn:microsoft.com/office/officeart/2018/2/layout/IconVerticalSolidList"/>
    <dgm:cxn modelId="{4B486921-E400-479D-9FB7-2F838B2B7674}" type="presParOf" srcId="{4C440DB6-8FBF-4970-B3D5-EC3A0CD03B38}" destId="{C97CA83E-783D-468B-A440-E01454A708E7}" srcOrd="0" destOrd="0" presId="urn:microsoft.com/office/officeart/2018/2/layout/IconVerticalSolidList"/>
    <dgm:cxn modelId="{96B4B2DD-6CC9-4682-98E8-C4F19DB920E8}" type="presParOf" srcId="{4C440DB6-8FBF-4970-B3D5-EC3A0CD03B38}" destId="{6570DFD4-4B4A-4763-975F-047AF221F0EA}" srcOrd="1" destOrd="0" presId="urn:microsoft.com/office/officeart/2018/2/layout/IconVerticalSolidList"/>
    <dgm:cxn modelId="{85DEBAF1-0724-4276-BA00-3B4B097E588E}" type="presParOf" srcId="{4C440DB6-8FBF-4970-B3D5-EC3A0CD03B38}" destId="{AEBC7864-8F1D-4A77-BC13-E63CF8EDEDEE}" srcOrd="2" destOrd="0" presId="urn:microsoft.com/office/officeart/2018/2/layout/IconVerticalSolidList"/>
    <dgm:cxn modelId="{264F186B-A110-4889-B6A9-F42084FD0532}" type="presParOf" srcId="{4C440DB6-8FBF-4970-B3D5-EC3A0CD03B38}" destId="{54E6D9B5-F125-42E5-9876-9E812E848D11}" srcOrd="3" destOrd="0" presId="urn:microsoft.com/office/officeart/2018/2/layout/IconVerticalSolidList"/>
    <dgm:cxn modelId="{D2844E4B-02AD-4EEF-8B53-B04203C5164F}" type="presParOf" srcId="{58840628-CFBF-4395-9F87-1DF6100448F5}" destId="{0FFF68CF-E93D-4581-850D-E8A64A3B8B07}" srcOrd="1" destOrd="0" presId="urn:microsoft.com/office/officeart/2018/2/layout/IconVerticalSolidList"/>
    <dgm:cxn modelId="{0B3756F1-ABC4-41F6-8553-0F2C237E4466}" type="presParOf" srcId="{58840628-CFBF-4395-9F87-1DF6100448F5}" destId="{0391BD6A-5E2D-4E1F-8314-9867AF34FF8D}" srcOrd="2" destOrd="0" presId="urn:microsoft.com/office/officeart/2018/2/layout/IconVerticalSolidList"/>
    <dgm:cxn modelId="{766DE354-7EE8-4547-9274-F5493ED79E1A}" type="presParOf" srcId="{0391BD6A-5E2D-4E1F-8314-9867AF34FF8D}" destId="{4648A55C-D597-4E3A-823E-A2847C3319D3}" srcOrd="0" destOrd="0" presId="urn:microsoft.com/office/officeart/2018/2/layout/IconVerticalSolidList"/>
    <dgm:cxn modelId="{541F43F3-51BF-4B64-8E1A-7C536E70BF20}" type="presParOf" srcId="{0391BD6A-5E2D-4E1F-8314-9867AF34FF8D}" destId="{FED732B1-2285-43FB-B489-99348343ADAF}" srcOrd="1" destOrd="0" presId="urn:microsoft.com/office/officeart/2018/2/layout/IconVerticalSolidList"/>
    <dgm:cxn modelId="{D3A94FFE-A3A3-41DD-B357-F84FA44B0904}" type="presParOf" srcId="{0391BD6A-5E2D-4E1F-8314-9867AF34FF8D}" destId="{9E745EDC-8A8C-4C57-A8BB-E8D51CDEE16F}" srcOrd="2" destOrd="0" presId="urn:microsoft.com/office/officeart/2018/2/layout/IconVerticalSolidList"/>
    <dgm:cxn modelId="{B331208E-A162-4983-9AA8-44305C485D39}" type="presParOf" srcId="{0391BD6A-5E2D-4E1F-8314-9867AF34FF8D}" destId="{AED0060F-7778-427D-98A5-B46F3EBBD82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7A84AD-2DDD-41B6-9E84-AFFA025C2CE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4583302-A4CF-4804-BAAA-DC18E5246B23}">
      <dgm:prSet custT="1"/>
      <dgm:spPr/>
      <dgm:t>
        <a:bodyPr/>
        <a:lstStyle/>
        <a:p>
          <a:pPr>
            <a:lnSpc>
              <a:spcPct val="100000"/>
            </a:lnSpc>
          </a:pPr>
          <a:r>
            <a:rPr lang="en-US" sz="2400" dirty="0"/>
            <a:t>An organ is a discrete structure made up of more than one tissue type. </a:t>
          </a:r>
        </a:p>
      </dgm:t>
    </dgm:pt>
    <dgm:pt modelId="{85F7C4A6-EB65-464E-9427-50BC1B6348F3}" type="parTrans" cxnId="{92B5544B-9BC3-416D-8031-535CCE2C7F00}">
      <dgm:prSet/>
      <dgm:spPr/>
      <dgm:t>
        <a:bodyPr/>
        <a:lstStyle/>
        <a:p>
          <a:endParaRPr lang="en-US" sz="2800"/>
        </a:p>
      </dgm:t>
    </dgm:pt>
    <dgm:pt modelId="{2456EA15-A9EE-4DDB-8D61-FE1EC47BDD4A}" type="sibTrans" cxnId="{92B5544B-9BC3-416D-8031-535CCE2C7F00}">
      <dgm:prSet/>
      <dgm:spPr/>
      <dgm:t>
        <a:bodyPr/>
        <a:lstStyle/>
        <a:p>
          <a:endParaRPr lang="en-US" sz="2800"/>
        </a:p>
      </dgm:t>
    </dgm:pt>
    <dgm:pt modelId="{34B91822-E092-40A7-A952-F2D2C8111099}">
      <dgm:prSet custT="1"/>
      <dgm:spPr/>
      <dgm:t>
        <a:bodyPr/>
        <a:lstStyle/>
        <a:p>
          <a:pPr>
            <a:lnSpc>
              <a:spcPct val="100000"/>
            </a:lnSpc>
          </a:pPr>
          <a:r>
            <a:rPr lang="en-US" sz="2400" dirty="0"/>
            <a:t>Most organs contain all four tissues. </a:t>
          </a:r>
        </a:p>
      </dgm:t>
    </dgm:pt>
    <dgm:pt modelId="{227253AA-179D-4BE3-99C5-EE3AD015C061}" type="parTrans" cxnId="{A0428360-7492-4B84-8E2F-CE23560B70A8}">
      <dgm:prSet/>
      <dgm:spPr/>
      <dgm:t>
        <a:bodyPr/>
        <a:lstStyle/>
        <a:p>
          <a:endParaRPr lang="en-US" sz="2800"/>
        </a:p>
      </dgm:t>
    </dgm:pt>
    <dgm:pt modelId="{5E936ABE-A7FF-4BEC-B455-616E93629BE2}" type="sibTrans" cxnId="{A0428360-7492-4B84-8E2F-CE23560B70A8}">
      <dgm:prSet/>
      <dgm:spPr/>
      <dgm:t>
        <a:bodyPr/>
        <a:lstStyle/>
        <a:p>
          <a:endParaRPr lang="en-US" sz="2800"/>
        </a:p>
      </dgm:t>
    </dgm:pt>
    <dgm:pt modelId="{AF817B57-7F46-48C9-9F2A-44F40C6E1CA2}">
      <dgm:prSet custT="1"/>
      <dgm:spPr/>
      <dgm:t>
        <a:bodyPr/>
        <a:lstStyle/>
        <a:p>
          <a:pPr>
            <a:lnSpc>
              <a:spcPct val="100000"/>
            </a:lnSpc>
          </a:pPr>
          <a:r>
            <a:rPr lang="en-US" sz="2400" dirty="0"/>
            <a:t>The liver, brain, femur, and heart are good examples. </a:t>
          </a:r>
        </a:p>
      </dgm:t>
    </dgm:pt>
    <dgm:pt modelId="{814E3CBF-9304-4EFF-B529-E203C9F67416}" type="parTrans" cxnId="{D3B6D79A-5174-4AB5-BB81-B873D27DE881}">
      <dgm:prSet/>
      <dgm:spPr/>
      <dgm:t>
        <a:bodyPr/>
        <a:lstStyle/>
        <a:p>
          <a:endParaRPr lang="en-US" sz="2800"/>
        </a:p>
      </dgm:t>
    </dgm:pt>
    <dgm:pt modelId="{76F186C9-4932-4E07-8847-7CDDC3090286}" type="sibTrans" cxnId="{D3B6D79A-5174-4AB5-BB81-B873D27DE881}">
      <dgm:prSet/>
      <dgm:spPr/>
      <dgm:t>
        <a:bodyPr/>
        <a:lstStyle/>
        <a:p>
          <a:endParaRPr lang="en-US" sz="2800"/>
        </a:p>
      </dgm:t>
    </dgm:pt>
    <dgm:pt modelId="{97251498-C839-41AA-9813-9F93AEF74EDB}" type="pres">
      <dgm:prSet presAssocID="{0B7A84AD-2DDD-41B6-9E84-AFFA025C2CEF}" presName="root" presStyleCnt="0">
        <dgm:presLayoutVars>
          <dgm:dir/>
          <dgm:resizeHandles val="exact"/>
        </dgm:presLayoutVars>
      </dgm:prSet>
      <dgm:spPr/>
      <dgm:t>
        <a:bodyPr/>
        <a:lstStyle/>
        <a:p>
          <a:endParaRPr lang="en-US"/>
        </a:p>
      </dgm:t>
    </dgm:pt>
    <dgm:pt modelId="{90224BC0-96B6-4CBE-A8E6-3AA67C7D0F20}" type="pres">
      <dgm:prSet presAssocID="{44583302-A4CF-4804-BAAA-DC18E5246B23}" presName="compNode" presStyleCnt="0"/>
      <dgm:spPr/>
    </dgm:pt>
    <dgm:pt modelId="{EB7C4BA6-7F88-4B5B-8960-B7F266DFC12D}" type="pres">
      <dgm:prSet presAssocID="{44583302-A4CF-4804-BAAA-DC18E5246B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Kidney"/>
        </a:ext>
      </dgm:extLst>
    </dgm:pt>
    <dgm:pt modelId="{AA1E5B3C-4509-48B8-BDBD-898532A59C4D}" type="pres">
      <dgm:prSet presAssocID="{44583302-A4CF-4804-BAAA-DC18E5246B23}" presName="spaceRect" presStyleCnt="0"/>
      <dgm:spPr/>
    </dgm:pt>
    <dgm:pt modelId="{A74C05EC-5F33-4AB1-BE8D-358A5EC413A5}" type="pres">
      <dgm:prSet presAssocID="{44583302-A4CF-4804-BAAA-DC18E5246B23}" presName="textRect" presStyleLbl="revTx" presStyleIdx="0" presStyleCnt="3" custScaleX="157174">
        <dgm:presLayoutVars>
          <dgm:chMax val="1"/>
          <dgm:chPref val="1"/>
        </dgm:presLayoutVars>
      </dgm:prSet>
      <dgm:spPr/>
      <dgm:t>
        <a:bodyPr/>
        <a:lstStyle/>
        <a:p>
          <a:endParaRPr lang="en-US"/>
        </a:p>
      </dgm:t>
    </dgm:pt>
    <dgm:pt modelId="{C77F815B-46C9-4814-B934-AE55C20C21C9}" type="pres">
      <dgm:prSet presAssocID="{2456EA15-A9EE-4DDB-8D61-FE1EC47BDD4A}" presName="sibTrans" presStyleCnt="0"/>
      <dgm:spPr/>
    </dgm:pt>
    <dgm:pt modelId="{B7E4DC1B-C16E-4000-ACC7-88ADF929BBF5}" type="pres">
      <dgm:prSet presAssocID="{34B91822-E092-40A7-A952-F2D2C8111099}" presName="compNode" presStyleCnt="0"/>
      <dgm:spPr/>
    </dgm:pt>
    <dgm:pt modelId="{1DFDF886-C51B-45C7-B4DF-AB5F3F90D3EE}" type="pres">
      <dgm:prSet presAssocID="{34B91822-E092-40A7-A952-F2D2C81110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tomach"/>
        </a:ext>
      </dgm:extLst>
    </dgm:pt>
    <dgm:pt modelId="{C1D78705-0935-4BAD-8EE8-489AF5B31609}" type="pres">
      <dgm:prSet presAssocID="{34B91822-E092-40A7-A952-F2D2C8111099}" presName="spaceRect" presStyleCnt="0"/>
      <dgm:spPr/>
    </dgm:pt>
    <dgm:pt modelId="{31CC77BC-0C35-4E34-AD95-FD02B5A370F9}" type="pres">
      <dgm:prSet presAssocID="{34B91822-E092-40A7-A952-F2D2C8111099}" presName="textRect" presStyleLbl="revTx" presStyleIdx="1" presStyleCnt="3">
        <dgm:presLayoutVars>
          <dgm:chMax val="1"/>
          <dgm:chPref val="1"/>
        </dgm:presLayoutVars>
      </dgm:prSet>
      <dgm:spPr/>
      <dgm:t>
        <a:bodyPr/>
        <a:lstStyle/>
        <a:p>
          <a:endParaRPr lang="en-US"/>
        </a:p>
      </dgm:t>
    </dgm:pt>
    <dgm:pt modelId="{248FD32B-D815-4AB0-9B8D-0B8B95058FD0}" type="pres">
      <dgm:prSet presAssocID="{5E936ABE-A7FF-4BEC-B455-616E93629BE2}" presName="sibTrans" presStyleCnt="0"/>
      <dgm:spPr/>
    </dgm:pt>
    <dgm:pt modelId="{1039EA08-7AF7-4C11-AFD6-C17A2EB1AE3E}" type="pres">
      <dgm:prSet presAssocID="{AF817B57-7F46-48C9-9F2A-44F40C6E1CA2}" presName="compNode" presStyleCnt="0"/>
      <dgm:spPr/>
    </dgm:pt>
    <dgm:pt modelId="{B7A57773-6740-47A7-9993-45F74BA6FD05}" type="pres">
      <dgm:prSet presAssocID="{AF817B57-7F46-48C9-9F2A-44F40C6E1C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6FC9009D-8A2E-43E4-9E33-36151878031F}" type="pres">
      <dgm:prSet presAssocID="{AF817B57-7F46-48C9-9F2A-44F40C6E1CA2}" presName="spaceRect" presStyleCnt="0"/>
      <dgm:spPr/>
    </dgm:pt>
    <dgm:pt modelId="{707431FA-BDF7-4336-9C9B-920DAD56CB2F}" type="pres">
      <dgm:prSet presAssocID="{AF817B57-7F46-48C9-9F2A-44F40C6E1CA2}" presName="textRect" presStyleLbl="revTx" presStyleIdx="2" presStyleCnt="3" custScaleX="124215">
        <dgm:presLayoutVars>
          <dgm:chMax val="1"/>
          <dgm:chPref val="1"/>
        </dgm:presLayoutVars>
      </dgm:prSet>
      <dgm:spPr/>
      <dgm:t>
        <a:bodyPr/>
        <a:lstStyle/>
        <a:p>
          <a:endParaRPr lang="en-US"/>
        </a:p>
      </dgm:t>
    </dgm:pt>
  </dgm:ptLst>
  <dgm:cxnLst>
    <dgm:cxn modelId="{33B12E37-7152-4152-ABB7-1F99CAF8CC30}" type="presOf" srcId="{44583302-A4CF-4804-BAAA-DC18E5246B23}" destId="{A74C05EC-5F33-4AB1-BE8D-358A5EC413A5}" srcOrd="0" destOrd="0" presId="urn:microsoft.com/office/officeart/2018/2/layout/IconLabelList"/>
    <dgm:cxn modelId="{D3B6D79A-5174-4AB5-BB81-B873D27DE881}" srcId="{0B7A84AD-2DDD-41B6-9E84-AFFA025C2CEF}" destId="{AF817B57-7F46-48C9-9F2A-44F40C6E1CA2}" srcOrd="2" destOrd="0" parTransId="{814E3CBF-9304-4EFF-B529-E203C9F67416}" sibTransId="{76F186C9-4932-4E07-8847-7CDDC3090286}"/>
    <dgm:cxn modelId="{92B5544B-9BC3-416D-8031-535CCE2C7F00}" srcId="{0B7A84AD-2DDD-41B6-9E84-AFFA025C2CEF}" destId="{44583302-A4CF-4804-BAAA-DC18E5246B23}" srcOrd="0" destOrd="0" parTransId="{85F7C4A6-EB65-464E-9427-50BC1B6348F3}" sibTransId="{2456EA15-A9EE-4DDB-8D61-FE1EC47BDD4A}"/>
    <dgm:cxn modelId="{A0428360-7492-4B84-8E2F-CE23560B70A8}" srcId="{0B7A84AD-2DDD-41B6-9E84-AFFA025C2CEF}" destId="{34B91822-E092-40A7-A952-F2D2C8111099}" srcOrd="1" destOrd="0" parTransId="{227253AA-179D-4BE3-99C5-EE3AD015C061}" sibTransId="{5E936ABE-A7FF-4BEC-B455-616E93629BE2}"/>
    <dgm:cxn modelId="{B0B5F01D-43CC-461A-9150-8DF8BBD9CDCF}" type="presOf" srcId="{AF817B57-7F46-48C9-9F2A-44F40C6E1CA2}" destId="{707431FA-BDF7-4336-9C9B-920DAD56CB2F}" srcOrd="0" destOrd="0" presId="urn:microsoft.com/office/officeart/2018/2/layout/IconLabelList"/>
    <dgm:cxn modelId="{D06813F6-71ED-44F1-B36D-0D21C1545965}" type="presOf" srcId="{34B91822-E092-40A7-A952-F2D2C8111099}" destId="{31CC77BC-0C35-4E34-AD95-FD02B5A370F9}" srcOrd="0" destOrd="0" presId="urn:microsoft.com/office/officeart/2018/2/layout/IconLabelList"/>
    <dgm:cxn modelId="{97299C40-37CC-4776-9802-73680120D645}" type="presOf" srcId="{0B7A84AD-2DDD-41B6-9E84-AFFA025C2CEF}" destId="{97251498-C839-41AA-9813-9F93AEF74EDB}" srcOrd="0" destOrd="0" presId="urn:microsoft.com/office/officeart/2018/2/layout/IconLabelList"/>
    <dgm:cxn modelId="{D385EDAF-00EA-4117-B54F-FEAC16A20034}" type="presParOf" srcId="{97251498-C839-41AA-9813-9F93AEF74EDB}" destId="{90224BC0-96B6-4CBE-A8E6-3AA67C7D0F20}" srcOrd="0" destOrd="0" presId="urn:microsoft.com/office/officeart/2018/2/layout/IconLabelList"/>
    <dgm:cxn modelId="{D05DBE87-1742-497C-B2BA-4CACE94FA35E}" type="presParOf" srcId="{90224BC0-96B6-4CBE-A8E6-3AA67C7D0F20}" destId="{EB7C4BA6-7F88-4B5B-8960-B7F266DFC12D}" srcOrd="0" destOrd="0" presId="urn:microsoft.com/office/officeart/2018/2/layout/IconLabelList"/>
    <dgm:cxn modelId="{E11E80BC-68F0-4488-932F-BE54AAB01178}" type="presParOf" srcId="{90224BC0-96B6-4CBE-A8E6-3AA67C7D0F20}" destId="{AA1E5B3C-4509-48B8-BDBD-898532A59C4D}" srcOrd="1" destOrd="0" presId="urn:microsoft.com/office/officeart/2018/2/layout/IconLabelList"/>
    <dgm:cxn modelId="{43D8FF4C-7E40-47E9-91C3-E9B2D4C24623}" type="presParOf" srcId="{90224BC0-96B6-4CBE-A8E6-3AA67C7D0F20}" destId="{A74C05EC-5F33-4AB1-BE8D-358A5EC413A5}" srcOrd="2" destOrd="0" presId="urn:microsoft.com/office/officeart/2018/2/layout/IconLabelList"/>
    <dgm:cxn modelId="{BB2CDE21-738E-46F4-8B14-A44EEC09E4A7}" type="presParOf" srcId="{97251498-C839-41AA-9813-9F93AEF74EDB}" destId="{C77F815B-46C9-4814-B934-AE55C20C21C9}" srcOrd="1" destOrd="0" presId="urn:microsoft.com/office/officeart/2018/2/layout/IconLabelList"/>
    <dgm:cxn modelId="{F5705210-4616-4E21-AF46-7DCC8D41D2C2}" type="presParOf" srcId="{97251498-C839-41AA-9813-9F93AEF74EDB}" destId="{B7E4DC1B-C16E-4000-ACC7-88ADF929BBF5}" srcOrd="2" destOrd="0" presId="urn:microsoft.com/office/officeart/2018/2/layout/IconLabelList"/>
    <dgm:cxn modelId="{BEAE3174-02F2-4735-876F-235D2CD7E3E0}" type="presParOf" srcId="{B7E4DC1B-C16E-4000-ACC7-88ADF929BBF5}" destId="{1DFDF886-C51B-45C7-B4DF-AB5F3F90D3EE}" srcOrd="0" destOrd="0" presId="urn:microsoft.com/office/officeart/2018/2/layout/IconLabelList"/>
    <dgm:cxn modelId="{4B7ABD5B-729D-4515-86C8-BFE89286552F}" type="presParOf" srcId="{B7E4DC1B-C16E-4000-ACC7-88ADF929BBF5}" destId="{C1D78705-0935-4BAD-8EE8-489AF5B31609}" srcOrd="1" destOrd="0" presId="urn:microsoft.com/office/officeart/2018/2/layout/IconLabelList"/>
    <dgm:cxn modelId="{30FD42BC-65FE-42E2-A028-999BA307DF17}" type="presParOf" srcId="{B7E4DC1B-C16E-4000-ACC7-88ADF929BBF5}" destId="{31CC77BC-0C35-4E34-AD95-FD02B5A370F9}" srcOrd="2" destOrd="0" presId="urn:microsoft.com/office/officeart/2018/2/layout/IconLabelList"/>
    <dgm:cxn modelId="{677ADD57-FFFB-4415-90FF-1728F3D9162B}" type="presParOf" srcId="{97251498-C839-41AA-9813-9F93AEF74EDB}" destId="{248FD32B-D815-4AB0-9B8D-0B8B95058FD0}" srcOrd="3" destOrd="0" presId="urn:microsoft.com/office/officeart/2018/2/layout/IconLabelList"/>
    <dgm:cxn modelId="{12E94C15-ACB5-41BA-87A7-68A930D4BCBB}" type="presParOf" srcId="{97251498-C839-41AA-9813-9F93AEF74EDB}" destId="{1039EA08-7AF7-4C11-AFD6-C17A2EB1AE3E}" srcOrd="4" destOrd="0" presId="urn:microsoft.com/office/officeart/2018/2/layout/IconLabelList"/>
    <dgm:cxn modelId="{3D9010AA-5734-4E8B-A265-71700861881F}" type="presParOf" srcId="{1039EA08-7AF7-4C11-AFD6-C17A2EB1AE3E}" destId="{B7A57773-6740-47A7-9993-45F74BA6FD05}" srcOrd="0" destOrd="0" presId="urn:microsoft.com/office/officeart/2018/2/layout/IconLabelList"/>
    <dgm:cxn modelId="{46470668-6324-40D0-B968-E7EFB0073398}" type="presParOf" srcId="{1039EA08-7AF7-4C11-AFD6-C17A2EB1AE3E}" destId="{6FC9009D-8A2E-43E4-9E33-36151878031F}" srcOrd="1" destOrd="0" presId="urn:microsoft.com/office/officeart/2018/2/layout/IconLabelList"/>
    <dgm:cxn modelId="{5026BC47-CD80-49D4-AAD9-7706308E3AD3}" type="presParOf" srcId="{1039EA08-7AF7-4C11-AFD6-C17A2EB1AE3E}" destId="{707431FA-BDF7-4336-9C9B-920DAD56CB2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255D81-6F4D-4028-8B1F-E4AAFFF514C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9834991-7B5C-4478-881A-3662323ECB41}">
      <dgm:prSet/>
      <dgm:spPr/>
      <dgm:t>
        <a:bodyPr/>
        <a:lstStyle/>
        <a:p>
          <a:r>
            <a:rPr lang="en-US"/>
            <a:t>Organs that work closely together to accomplish a common purpose make up an </a:t>
          </a:r>
          <a:r>
            <a:rPr lang="en-US" b="1"/>
            <a:t>organ system.</a:t>
          </a:r>
          <a:endParaRPr lang="en-US"/>
        </a:p>
      </dgm:t>
    </dgm:pt>
    <dgm:pt modelId="{6078D5AF-FBB1-48F0-A9FF-6A248990CDC4}" type="parTrans" cxnId="{0D276B50-3F61-4924-ABBD-0828FC8DE9DD}">
      <dgm:prSet/>
      <dgm:spPr/>
      <dgm:t>
        <a:bodyPr/>
        <a:lstStyle/>
        <a:p>
          <a:endParaRPr lang="en-US"/>
        </a:p>
      </dgm:t>
    </dgm:pt>
    <dgm:pt modelId="{B68B1AC2-B176-482B-AACB-5FF14D8323BE}" type="sibTrans" cxnId="{0D276B50-3F61-4924-ABBD-0828FC8DE9DD}">
      <dgm:prSet/>
      <dgm:spPr/>
      <dgm:t>
        <a:bodyPr/>
        <a:lstStyle/>
        <a:p>
          <a:endParaRPr lang="en-US"/>
        </a:p>
      </dgm:t>
    </dgm:pt>
    <dgm:pt modelId="{E3254F16-2276-43BD-A309-C4BD4CFF2F31}">
      <dgm:prSet/>
      <dgm:spPr/>
      <dgm:t>
        <a:bodyPr/>
        <a:lstStyle/>
        <a:p>
          <a:r>
            <a:rPr lang="en-US"/>
            <a:t>For example, organs of the cardiovascular system—the heart and blood vessels—transport blood to all body tissues. </a:t>
          </a:r>
        </a:p>
      </dgm:t>
    </dgm:pt>
    <dgm:pt modelId="{620F2210-CD48-486C-9CFF-2EFF8F94762A}" type="parTrans" cxnId="{18E4730F-2149-49C8-8333-CCA98BACAD19}">
      <dgm:prSet/>
      <dgm:spPr/>
      <dgm:t>
        <a:bodyPr/>
        <a:lstStyle/>
        <a:p>
          <a:endParaRPr lang="en-US"/>
        </a:p>
      </dgm:t>
    </dgm:pt>
    <dgm:pt modelId="{0EAEC717-77B1-47EE-A5FA-624356BCDB03}" type="sibTrans" cxnId="{18E4730F-2149-49C8-8333-CCA98BACAD19}">
      <dgm:prSet/>
      <dgm:spPr/>
      <dgm:t>
        <a:bodyPr/>
        <a:lstStyle/>
        <a:p>
          <a:endParaRPr lang="en-US"/>
        </a:p>
      </dgm:t>
    </dgm:pt>
    <dgm:pt modelId="{E9B29205-D6D6-48F3-91DB-4BFA4AF78E8C}">
      <dgm:prSet/>
      <dgm:spPr/>
      <dgm:t>
        <a:bodyPr/>
        <a:lstStyle/>
        <a:p>
          <a:r>
            <a:rPr lang="en-US"/>
            <a:t>Organs of the digestive system—the mouth, esophagus, stomach, intestine, and so forth—break down the food we eat so that we can absorb the nutrients into the blood. </a:t>
          </a:r>
        </a:p>
      </dgm:t>
    </dgm:pt>
    <dgm:pt modelId="{F5377FBB-2221-44C9-A4B3-104BB1243F9E}" type="parTrans" cxnId="{56A4B9AB-C1BC-4383-BB46-E17FBA8FB4B5}">
      <dgm:prSet/>
      <dgm:spPr/>
      <dgm:t>
        <a:bodyPr/>
        <a:lstStyle/>
        <a:p>
          <a:endParaRPr lang="en-US"/>
        </a:p>
      </dgm:t>
    </dgm:pt>
    <dgm:pt modelId="{9100E11F-2FD5-4C12-9948-267BEE72378C}" type="sibTrans" cxnId="{56A4B9AB-C1BC-4383-BB46-E17FBA8FB4B5}">
      <dgm:prSet/>
      <dgm:spPr/>
      <dgm:t>
        <a:bodyPr/>
        <a:lstStyle/>
        <a:p>
          <a:endParaRPr lang="en-US"/>
        </a:p>
      </dgm:t>
    </dgm:pt>
    <dgm:pt modelId="{8E265414-9920-4C20-84A3-C45D902372FB}" type="pres">
      <dgm:prSet presAssocID="{0F255D81-6F4D-4028-8B1F-E4AAFFF514CB}" presName="root" presStyleCnt="0">
        <dgm:presLayoutVars>
          <dgm:dir/>
          <dgm:resizeHandles val="exact"/>
        </dgm:presLayoutVars>
      </dgm:prSet>
      <dgm:spPr/>
      <dgm:t>
        <a:bodyPr/>
        <a:lstStyle/>
        <a:p>
          <a:endParaRPr lang="en-US"/>
        </a:p>
      </dgm:t>
    </dgm:pt>
    <dgm:pt modelId="{27CBD6E6-FAA6-4CA1-B11E-5243D256A086}" type="pres">
      <dgm:prSet presAssocID="{D9834991-7B5C-4478-881A-3662323ECB41}" presName="compNode" presStyleCnt="0"/>
      <dgm:spPr/>
    </dgm:pt>
    <dgm:pt modelId="{0F5361F8-92CD-4BD7-8AD5-E382E2B4DD0A}" type="pres">
      <dgm:prSet presAssocID="{D9834991-7B5C-4478-881A-3662323ECB41}" presName="bgRect" presStyleLbl="bgShp" presStyleIdx="0" presStyleCnt="3"/>
      <dgm:spPr/>
    </dgm:pt>
    <dgm:pt modelId="{3842A928-57A6-4C58-8A1C-913C0A775FFA}" type="pres">
      <dgm:prSet presAssocID="{D9834991-7B5C-4478-881A-3662323ECB4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D159AC6E-7BA5-43E3-B6F3-5A8E6C194643}" type="pres">
      <dgm:prSet presAssocID="{D9834991-7B5C-4478-881A-3662323ECB41}" presName="spaceRect" presStyleCnt="0"/>
      <dgm:spPr/>
    </dgm:pt>
    <dgm:pt modelId="{0D0E6807-79F7-44E7-B4AA-0AA33EAAF1C6}" type="pres">
      <dgm:prSet presAssocID="{D9834991-7B5C-4478-881A-3662323ECB41}" presName="parTx" presStyleLbl="revTx" presStyleIdx="0" presStyleCnt="3">
        <dgm:presLayoutVars>
          <dgm:chMax val="0"/>
          <dgm:chPref val="0"/>
        </dgm:presLayoutVars>
      </dgm:prSet>
      <dgm:spPr/>
      <dgm:t>
        <a:bodyPr/>
        <a:lstStyle/>
        <a:p>
          <a:endParaRPr lang="en-US"/>
        </a:p>
      </dgm:t>
    </dgm:pt>
    <dgm:pt modelId="{0141CDBD-E939-44C5-8195-D154AEE5053F}" type="pres">
      <dgm:prSet presAssocID="{B68B1AC2-B176-482B-AACB-5FF14D8323BE}" presName="sibTrans" presStyleCnt="0"/>
      <dgm:spPr/>
    </dgm:pt>
    <dgm:pt modelId="{ABDABAF9-9011-40C8-A2B5-F77F5CFFCD60}" type="pres">
      <dgm:prSet presAssocID="{E3254F16-2276-43BD-A309-C4BD4CFF2F31}" presName="compNode" presStyleCnt="0"/>
      <dgm:spPr/>
    </dgm:pt>
    <dgm:pt modelId="{5A4BFCAB-44B1-4F74-8F98-48133C25FEEF}" type="pres">
      <dgm:prSet presAssocID="{E3254F16-2276-43BD-A309-C4BD4CFF2F31}" presName="bgRect" presStyleLbl="bgShp" presStyleIdx="1" presStyleCnt="3"/>
      <dgm:spPr/>
    </dgm:pt>
    <dgm:pt modelId="{DAEB1E04-BF85-4FCA-83E7-EEF35F1CA2A6}" type="pres">
      <dgm:prSet presAssocID="{E3254F16-2276-43BD-A309-C4BD4CFF2F31}"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Heart organ"/>
        </a:ext>
      </dgm:extLst>
    </dgm:pt>
    <dgm:pt modelId="{5C69F367-8448-4552-885C-2193B4D6759E}" type="pres">
      <dgm:prSet presAssocID="{E3254F16-2276-43BD-A309-C4BD4CFF2F31}" presName="spaceRect" presStyleCnt="0"/>
      <dgm:spPr/>
    </dgm:pt>
    <dgm:pt modelId="{6CF184CA-94E6-4D01-BDC4-B7772892B33E}" type="pres">
      <dgm:prSet presAssocID="{E3254F16-2276-43BD-A309-C4BD4CFF2F31}" presName="parTx" presStyleLbl="revTx" presStyleIdx="1" presStyleCnt="3">
        <dgm:presLayoutVars>
          <dgm:chMax val="0"/>
          <dgm:chPref val="0"/>
        </dgm:presLayoutVars>
      </dgm:prSet>
      <dgm:spPr/>
      <dgm:t>
        <a:bodyPr/>
        <a:lstStyle/>
        <a:p>
          <a:endParaRPr lang="en-US"/>
        </a:p>
      </dgm:t>
    </dgm:pt>
    <dgm:pt modelId="{88240B5F-219F-4EE6-874D-3E5F1915C4A6}" type="pres">
      <dgm:prSet presAssocID="{0EAEC717-77B1-47EE-A5FA-624356BCDB03}" presName="sibTrans" presStyleCnt="0"/>
      <dgm:spPr/>
    </dgm:pt>
    <dgm:pt modelId="{0A07E11E-75FC-4E89-9DD6-E8561277EC92}" type="pres">
      <dgm:prSet presAssocID="{E9B29205-D6D6-48F3-91DB-4BFA4AF78E8C}" presName="compNode" presStyleCnt="0"/>
      <dgm:spPr/>
    </dgm:pt>
    <dgm:pt modelId="{048FF97D-A13F-4CBF-A60F-E09CFF148D7A}" type="pres">
      <dgm:prSet presAssocID="{E9B29205-D6D6-48F3-91DB-4BFA4AF78E8C}" presName="bgRect" presStyleLbl="bgShp" presStyleIdx="2" presStyleCnt="3"/>
      <dgm:spPr/>
    </dgm:pt>
    <dgm:pt modelId="{2D88ECAE-2366-465F-9159-CE0600C37D5F}" type="pres">
      <dgm:prSet presAssocID="{E9B29205-D6D6-48F3-91DB-4BFA4AF78E8C}"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tomach"/>
        </a:ext>
      </dgm:extLst>
    </dgm:pt>
    <dgm:pt modelId="{5C10E73E-8C48-4526-8938-E3EDC30C9542}" type="pres">
      <dgm:prSet presAssocID="{E9B29205-D6D6-48F3-91DB-4BFA4AF78E8C}" presName="spaceRect" presStyleCnt="0"/>
      <dgm:spPr/>
    </dgm:pt>
    <dgm:pt modelId="{D97B9F1F-DB54-4C84-960E-AC4801108D10}" type="pres">
      <dgm:prSet presAssocID="{E9B29205-D6D6-48F3-91DB-4BFA4AF78E8C}" presName="parTx" presStyleLbl="revTx" presStyleIdx="2" presStyleCnt="3">
        <dgm:presLayoutVars>
          <dgm:chMax val="0"/>
          <dgm:chPref val="0"/>
        </dgm:presLayoutVars>
      </dgm:prSet>
      <dgm:spPr/>
      <dgm:t>
        <a:bodyPr/>
        <a:lstStyle/>
        <a:p>
          <a:endParaRPr lang="en-US"/>
        </a:p>
      </dgm:t>
    </dgm:pt>
  </dgm:ptLst>
  <dgm:cxnLst>
    <dgm:cxn modelId="{0D276B50-3F61-4924-ABBD-0828FC8DE9DD}" srcId="{0F255D81-6F4D-4028-8B1F-E4AAFFF514CB}" destId="{D9834991-7B5C-4478-881A-3662323ECB41}" srcOrd="0" destOrd="0" parTransId="{6078D5AF-FBB1-48F0-A9FF-6A248990CDC4}" sibTransId="{B68B1AC2-B176-482B-AACB-5FF14D8323BE}"/>
    <dgm:cxn modelId="{3D1C32BD-B6C7-47BC-ADDC-ACCD1DB6C0F7}" type="presOf" srcId="{E3254F16-2276-43BD-A309-C4BD4CFF2F31}" destId="{6CF184CA-94E6-4D01-BDC4-B7772892B33E}" srcOrd="0" destOrd="0" presId="urn:microsoft.com/office/officeart/2018/2/layout/IconVerticalSolidList"/>
    <dgm:cxn modelId="{29750D7C-75B9-46BE-8F7F-C499D9EE4AE6}" type="presOf" srcId="{D9834991-7B5C-4478-881A-3662323ECB41}" destId="{0D0E6807-79F7-44E7-B4AA-0AA33EAAF1C6}" srcOrd="0" destOrd="0" presId="urn:microsoft.com/office/officeart/2018/2/layout/IconVerticalSolidList"/>
    <dgm:cxn modelId="{18E80096-3620-40D1-99BE-362419451410}" type="presOf" srcId="{E9B29205-D6D6-48F3-91DB-4BFA4AF78E8C}" destId="{D97B9F1F-DB54-4C84-960E-AC4801108D10}" srcOrd="0" destOrd="0" presId="urn:microsoft.com/office/officeart/2018/2/layout/IconVerticalSolidList"/>
    <dgm:cxn modelId="{56A4B9AB-C1BC-4383-BB46-E17FBA8FB4B5}" srcId="{0F255D81-6F4D-4028-8B1F-E4AAFFF514CB}" destId="{E9B29205-D6D6-48F3-91DB-4BFA4AF78E8C}" srcOrd="2" destOrd="0" parTransId="{F5377FBB-2221-44C9-A4B3-104BB1243F9E}" sibTransId="{9100E11F-2FD5-4C12-9948-267BEE72378C}"/>
    <dgm:cxn modelId="{18E4730F-2149-49C8-8333-CCA98BACAD19}" srcId="{0F255D81-6F4D-4028-8B1F-E4AAFFF514CB}" destId="{E3254F16-2276-43BD-A309-C4BD4CFF2F31}" srcOrd="1" destOrd="0" parTransId="{620F2210-CD48-486C-9CFF-2EFF8F94762A}" sibTransId="{0EAEC717-77B1-47EE-A5FA-624356BCDB03}"/>
    <dgm:cxn modelId="{DF4D62F8-AB7C-4693-A2E2-355DD74025AD}" type="presOf" srcId="{0F255D81-6F4D-4028-8B1F-E4AAFFF514CB}" destId="{8E265414-9920-4C20-84A3-C45D902372FB}" srcOrd="0" destOrd="0" presId="urn:microsoft.com/office/officeart/2018/2/layout/IconVerticalSolidList"/>
    <dgm:cxn modelId="{B0AD1D96-E39C-43E0-8E97-C4A5AA2990E2}" type="presParOf" srcId="{8E265414-9920-4C20-84A3-C45D902372FB}" destId="{27CBD6E6-FAA6-4CA1-B11E-5243D256A086}" srcOrd="0" destOrd="0" presId="urn:microsoft.com/office/officeart/2018/2/layout/IconVerticalSolidList"/>
    <dgm:cxn modelId="{99ADA209-3D50-4F1C-8458-35AF90CF7AB0}" type="presParOf" srcId="{27CBD6E6-FAA6-4CA1-B11E-5243D256A086}" destId="{0F5361F8-92CD-4BD7-8AD5-E382E2B4DD0A}" srcOrd="0" destOrd="0" presId="urn:microsoft.com/office/officeart/2018/2/layout/IconVerticalSolidList"/>
    <dgm:cxn modelId="{6F7C297E-6DA9-492A-B1D4-891C5377D73B}" type="presParOf" srcId="{27CBD6E6-FAA6-4CA1-B11E-5243D256A086}" destId="{3842A928-57A6-4C58-8A1C-913C0A775FFA}" srcOrd="1" destOrd="0" presId="urn:microsoft.com/office/officeart/2018/2/layout/IconVerticalSolidList"/>
    <dgm:cxn modelId="{D231529E-F9EC-46BE-A795-85245F74B005}" type="presParOf" srcId="{27CBD6E6-FAA6-4CA1-B11E-5243D256A086}" destId="{D159AC6E-7BA5-43E3-B6F3-5A8E6C194643}" srcOrd="2" destOrd="0" presId="urn:microsoft.com/office/officeart/2018/2/layout/IconVerticalSolidList"/>
    <dgm:cxn modelId="{09C9906B-90FB-4E87-A3CD-C54F2F3CA41A}" type="presParOf" srcId="{27CBD6E6-FAA6-4CA1-B11E-5243D256A086}" destId="{0D0E6807-79F7-44E7-B4AA-0AA33EAAF1C6}" srcOrd="3" destOrd="0" presId="urn:microsoft.com/office/officeart/2018/2/layout/IconVerticalSolidList"/>
    <dgm:cxn modelId="{FF6BF56D-18D0-4E62-ADD6-12EC274F7123}" type="presParOf" srcId="{8E265414-9920-4C20-84A3-C45D902372FB}" destId="{0141CDBD-E939-44C5-8195-D154AEE5053F}" srcOrd="1" destOrd="0" presId="urn:microsoft.com/office/officeart/2018/2/layout/IconVerticalSolidList"/>
    <dgm:cxn modelId="{EA0DFA43-F537-422E-A1A7-BCB0DAE82C96}" type="presParOf" srcId="{8E265414-9920-4C20-84A3-C45D902372FB}" destId="{ABDABAF9-9011-40C8-A2B5-F77F5CFFCD60}" srcOrd="2" destOrd="0" presId="urn:microsoft.com/office/officeart/2018/2/layout/IconVerticalSolidList"/>
    <dgm:cxn modelId="{891A5275-21C2-4723-AFF6-6EF841F08EC0}" type="presParOf" srcId="{ABDABAF9-9011-40C8-A2B5-F77F5CFFCD60}" destId="{5A4BFCAB-44B1-4F74-8F98-48133C25FEEF}" srcOrd="0" destOrd="0" presId="urn:microsoft.com/office/officeart/2018/2/layout/IconVerticalSolidList"/>
    <dgm:cxn modelId="{0353CC0C-8E90-4F93-ADA9-DF99DCFED4B9}" type="presParOf" srcId="{ABDABAF9-9011-40C8-A2B5-F77F5CFFCD60}" destId="{DAEB1E04-BF85-4FCA-83E7-EEF35F1CA2A6}" srcOrd="1" destOrd="0" presId="urn:microsoft.com/office/officeart/2018/2/layout/IconVerticalSolidList"/>
    <dgm:cxn modelId="{825A515B-DE1A-4236-AB9D-BED4034433E4}" type="presParOf" srcId="{ABDABAF9-9011-40C8-A2B5-F77F5CFFCD60}" destId="{5C69F367-8448-4552-885C-2193B4D6759E}" srcOrd="2" destOrd="0" presId="urn:microsoft.com/office/officeart/2018/2/layout/IconVerticalSolidList"/>
    <dgm:cxn modelId="{40710CEB-CD4F-4D3B-BF46-83A16C3C677E}" type="presParOf" srcId="{ABDABAF9-9011-40C8-A2B5-F77F5CFFCD60}" destId="{6CF184CA-94E6-4D01-BDC4-B7772892B33E}" srcOrd="3" destOrd="0" presId="urn:microsoft.com/office/officeart/2018/2/layout/IconVerticalSolidList"/>
    <dgm:cxn modelId="{DF7E556F-E6B0-4BBB-91C0-33302B63587C}" type="presParOf" srcId="{8E265414-9920-4C20-84A3-C45D902372FB}" destId="{88240B5F-219F-4EE6-874D-3E5F1915C4A6}" srcOrd="3" destOrd="0" presId="urn:microsoft.com/office/officeart/2018/2/layout/IconVerticalSolidList"/>
    <dgm:cxn modelId="{1D64FEC3-6CD8-42A7-9B82-2E95B098DC0B}" type="presParOf" srcId="{8E265414-9920-4C20-84A3-C45D902372FB}" destId="{0A07E11E-75FC-4E89-9DD6-E8561277EC92}" srcOrd="4" destOrd="0" presId="urn:microsoft.com/office/officeart/2018/2/layout/IconVerticalSolidList"/>
    <dgm:cxn modelId="{FE7773F7-9102-40CB-9CB2-7C19E69F4045}" type="presParOf" srcId="{0A07E11E-75FC-4E89-9DD6-E8561277EC92}" destId="{048FF97D-A13F-4CBF-A60F-E09CFF148D7A}" srcOrd="0" destOrd="0" presId="urn:microsoft.com/office/officeart/2018/2/layout/IconVerticalSolidList"/>
    <dgm:cxn modelId="{FFF0D110-39FC-4DB1-9C6E-7F88E4F68F3A}" type="presParOf" srcId="{0A07E11E-75FC-4E89-9DD6-E8561277EC92}" destId="{2D88ECAE-2366-465F-9159-CE0600C37D5F}" srcOrd="1" destOrd="0" presId="urn:microsoft.com/office/officeart/2018/2/layout/IconVerticalSolidList"/>
    <dgm:cxn modelId="{A92FAAC2-9323-4192-9628-C1DB1B09D9EA}" type="presParOf" srcId="{0A07E11E-75FC-4E89-9DD6-E8561277EC92}" destId="{5C10E73E-8C48-4526-8938-E3EDC30C9542}" srcOrd="2" destOrd="0" presId="urn:microsoft.com/office/officeart/2018/2/layout/IconVerticalSolidList"/>
    <dgm:cxn modelId="{5AF77E38-2367-4995-ADD4-A607813C3EC9}" type="presParOf" srcId="{0A07E11E-75FC-4E89-9DD6-E8561277EC92}" destId="{D97B9F1F-DB54-4C84-960E-AC4801108D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CFA66-6DA1-4378-BF5B-FC8A890DC2E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1F224F5-B225-41E7-9423-C643212FBF22}">
      <dgm:prSet/>
      <dgm:spPr/>
      <dgm:t>
        <a:bodyPr/>
        <a:lstStyle/>
        <a:p>
          <a:r>
            <a:rPr lang="en-US" b="1"/>
            <a:t>T</a:t>
          </a:r>
          <a:r>
            <a:rPr lang="en-US"/>
            <a:t>here was a time where all "standard" communications in scientific disciplines were written in Latin as the "international scientific </a:t>
          </a:r>
          <a:r>
            <a:rPr lang="en-US" i="1"/>
            <a:t>​lingua franca</a:t>
          </a:r>
          <a:r>
            <a:rPr lang="en-US"/>
            <a:t>." </a:t>
          </a:r>
        </a:p>
      </dgm:t>
    </dgm:pt>
    <dgm:pt modelId="{E9ED49E1-BE32-4F0D-B938-37B4F789D728}" type="parTrans" cxnId="{DE5434E1-2BFA-4D16-8D1A-8B75B3B4763B}">
      <dgm:prSet/>
      <dgm:spPr/>
      <dgm:t>
        <a:bodyPr/>
        <a:lstStyle/>
        <a:p>
          <a:endParaRPr lang="en-US"/>
        </a:p>
      </dgm:t>
    </dgm:pt>
    <dgm:pt modelId="{5D470971-A1D3-46A9-AD8F-1323766AD84C}" type="sibTrans" cxnId="{DE5434E1-2BFA-4D16-8D1A-8B75B3B4763B}">
      <dgm:prSet/>
      <dgm:spPr/>
      <dgm:t>
        <a:bodyPr/>
        <a:lstStyle/>
        <a:p>
          <a:endParaRPr lang="en-US"/>
        </a:p>
      </dgm:t>
    </dgm:pt>
    <dgm:pt modelId="{377042A0-5FF3-4AC1-9762-B2455B6D0D02}">
      <dgm:prSet/>
      <dgm:spPr/>
      <dgm:t>
        <a:bodyPr/>
        <a:lstStyle/>
        <a:p>
          <a:r>
            <a:rPr lang="en-US"/>
            <a:t>In the days of the Roman empire, Latin was the main language used in all scientific, civil, diplomatic, legal, and even religious communication across Europe.</a:t>
          </a:r>
        </a:p>
      </dgm:t>
    </dgm:pt>
    <dgm:pt modelId="{3F3F6670-5747-4051-B3B1-83D632E643ED}" type="parTrans" cxnId="{E1967765-B162-46A4-BDC9-3CDC9D740CA6}">
      <dgm:prSet/>
      <dgm:spPr/>
      <dgm:t>
        <a:bodyPr/>
        <a:lstStyle/>
        <a:p>
          <a:endParaRPr lang="en-US"/>
        </a:p>
      </dgm:t>
    </dgm:pt>
    <dgm:pt modelId="{44CB2674-3CA1-4E2C-AE75-9047828F9F4E}" type="sibTrans" cxnId="{E1967765-B162-46A4-BDC9-3CDC9D740CA6}">
      <dgm:prSet/>
      <dgm:spPr/>
      <dgm:t>
        <a:bodyPr/>
        <a:lstStyle/>
        <a:p>
          <a:endParaRPr lang="en-US"/>
        </a:p>
      </dgm:t>
    </dgm:pt>
    <dgm:pt modelId="{48A65C8D-EF50-46D7-B245-73D2DDE6340A}" type="pres">
      <dgm:prSet presAssocID="{F42CFA66-6DA1-4378-BF5B-FC8A890DC2E2}" presName="root" presStyleCnt="0">
        <dgm:presLayoutVars>
          <dgm:dir/>
          <dgm:resizeHandles val="exact"/>
        </dgm:presLayoutVars>
      </dgm:prSet>
      <dgm:spPr/>
      <dgm:t>
        <a:bodyPr/>
        <a:lstStyle/>
        <a:p>
          <a:endParaRPr lang="en-US"/>
        </a:p>
      </dgm:t>
    </dgm:pt>
    <dgm:pt modelId="{28D3D148-0220-4605-A322-2A5FDF77A2CA}" type="pres">
      <dgm:prSet presAssocID="{51F224F5-B225-41E7-9423-C643212FBF22}" presName="compNode" presStyleCnt="0"/>
      <dgm:spPr/>
    </dgm:pt>
    <dgm:pt modelId="{5C661D49-0B58-46D0-953A-E8DEBE3F8A17}" type="pres">
      <dgm:prSet presAssocID="{51F224F5-B225-41E7-9423-C643212FBF22}" presName="bgRect" presStyleLbl="bgShp" presStyleIdx="0" presStyleCnt="2"/>
      <dgm:spPr/>
    </dgm:pt>
    <dgm:pt modelId="{8E0F62DB-2C77-47CC-BC04-0507277C1054}" type="pres">
      <dgm:prSet presAssocID="{51F224F5-B225-41E7-9423-C643212FBF22}"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Quotes"/>
        </a:ext>
      </dgm:extLst>
    </dgm:pt>
    <dgm:pt modelId="{AC81B917-CA05-452B-9B1B-9E8486BDCC60}" type="pres">
      <dgm:prSet presAssocID="{51F224F5-B225-41E7-9423-C643212FBF22}" presName="spaceRect" presStyleCnt="0"/>
      <dgm:spPr/>
    </dgm:pt>
    <dgm:pt modelId="{548D1ACD-1F18-4E1B-881B-06D529215A39}" type="pres">
      <dgm:prSet presAssocID="{51F224F5-B225-41E7-9423-C643212FBF22}" presName="parTx" presStyleLbl="revTx" presStyleIdx="0" presStyleCnt="2">
        <dgm:presLayoutVars>
          <dgm:chMax val="0"/>
          <dgm:chPref val="0"/>
        </dgm:presLayoutVars>
      </dgm:prSet>
      <dgm:spPr/>
      <dgm:t>
        <a:bodyPr/>
        <a:lstStyle/>
        <a:p>
          <a:endParaRPr lang="en-US"/>
        </a:p>
      </dgm:t>
    </dgm:pt>
    <dgm:pt modelId="{B70FD25C-E267-47B1-8FDA-B28F65DFDEF5}" type="pres">
      <dgm:prSet presAssocID="{5D470971-A1D3-46A9-AD8F-1323766AD84C}" presName="sibTrans" presStyleCnt="0"/>
      <dgm:spPr/>
    </dgm:pt>
    <dgm:pt modelId="{67EB853E-AA57-4A9E-9198-D249B1446758}" type="pres">
      <dgm:prSet presAssocID="{377042A0-5FF3-4AC1-9762-B2455B6D0D02}" presName="compNode" presStyleCnt="0"/>
      <dgm:spPr/>
    </dgm:pt>
    <dgm:pt modelId="{603E5BAB-618B-4600-B1BC-FFDCF7128978}" type="pres">
      <dgm:prSet presAssocID="{377042A0-5FF3-4AC1-9762-B2455B6D0D02}" presName="bgRect" presStyleLbl="bgShp" presStyleIdx="1" presStyleCnt="2"/>
      <dgm:spPr/>
    </dgm:pt>
    <dgm:pt modelId="{6244D4CF-E6A1-4BCF-8976-7231A167B818}" type="pres">
      <dgm:prSet presAssocID="{377042A0-5FF3-4AC1-9762-B2455B6D0D02}"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Asia"/>
        </a:ext>
      </dgm:extLst>
    </dgm:pt>
    <dgm:pt modelId="{3397ECB2-4E9A-4E5F-A3B9-157620E5CF24}" type="pres">
      <dgm:prSet presAssocID="{377042A0-5FF3-4AC1-9762-B2455B6D0D02}" presName="spaceRect" presStyleCnt="0"/>
      <dgm:spPr/>
    </dgm:pt>
    <dgm:pt modelId="{DFFA2DF3-366F-466C-9DA3-E17CA4CD8454}" type="pres">
      <dgm:prSet presAssocID="{377042A0-5FF3-4AC1-9762-B2455B6D0D02}" presName="parTx" presStyleLbl="revTx" presStyleIdx="1" presStyleCnt="2">
        <dgm:presLayoutVars>
          <dgm:chMax val="0"/>
          <dgm:chPref val="0"/>
        </dgm:presLayoutVars>
      </dgm:prSet>
      <dgm:spPr/>
      <dgm:t>
        <a:bodyPr/>
        <a:lstStyle/>
        <a:p>
          <a:endParaRPr lang="en-US"/>
        </a:p>
      </dgm:t>
    </dgm:pt>
  </dgm:ptLst>
  <dgm:cxnLst>
    <dgm:cxn modelId="{DE5434E1-2BFA-4D16-8D1A-8B75B3B4763B}" srcId="{F42CFA66-6DA1-4378-BF5B-FC8A890DC2E2}" destId="{51F224F5-B225-41E7-9423-C643212FBF22}" srcOrd="0" destOrd="0" parTransId="{E9ED49E1-BE32-4F0D-B938-37B4F789D728}" sibTransId="{5D470971-A1D3-46A9-AD8F-1323766AD84C}"/>
    <dgm:cxn modelId="{43AF180F-DA23-4DAD-A981-8ACBAE8C0F66}" type="presOf" srcId="{377042A0-5FF3-4AC1-9762-B2455B6D0D02}" destId="{DFFA2DF3-366F-466C-9DA3-E17CA4CD8454}" srcOrd="0" destOrd="0" presId="urn:microsoft.com/office/officeart/2018/2/layout/IconVerticalSolidList"/>
    <dgm:cxn modelId="{E1967765-B162-46A4-BDC9-3CDC9D740CA6}" srcId="{F42CFA66-6DA1-4378-BF5B-FC8A890DC2E2}" destId="{377042A0-5FF3-4AC1-9762-B2455B6D0D02}" srcOrd="1" destOrd="0" parTransId="{3F3F6670-5747-4051-B3B1-83D632E643ED}" sibTransId="{44CB2674-3CA1-4E2C-AE75-9047828F9F4E}"/>
    <dgm:cxn modelId="{BC300225-DD31-4D4C-A514-EB950D32D392}" type="presOf" srcId="{F42CFA66-6DA1-4378-BF5B-FC8A890DC2E2}" destId="{48A65C8D-EF50-46D7-B245-73D2DDE6340A}" srcOrd="0" destOrd="0" presId="urn:microsoft.com/office/officeart/2018/2/layout/IconVerticalSolidList"/>
    <dgm:cxn modelId="{1BC9B185-212C-4430-968F-B360D319E15F}" type="presOf" srcId="{51F224F5-B225-41E7-9423-C643212FBF22}" destId="{548D1ACD-1F18-4E1B-881B-06D529215A39}" srcOrd="0" destOrd="0" presId="urn:microsoft.com/office/officeart/2018/2/layout/IconVerticalSolidList"/>
    <dgm:cxn modelId="{1C4BA80B-37BF-4D1C-8B51-6CCC4EF93F0C}" type="presParOf" srcId="{48A65C8D-EF50-46D7-B245-73D2DDE6340A}" destId="{28D3D148-0220-4605-A322-2A5FDF77A2CA}" srcOrd="0" destOrd="0" presId="urn:microsoft.com/office/officeart/2018/2/layout/IconVerticalSolidList"/>
    <dgm:cxn modelId="{7ED3E73C-7F76-4E12-BFE6-14146BE18126}" type="presParOf" srcId="{28D3D148-0220-4605-A322-2A5FDF77A2CA}" destId="{5C661D49-0B58-46D0-953A-E8DEBE3F8A17}" srcOrd="0" destOrd="0" presId="urn:microsoft.com/office/officeart/2018/2/layout/IconVerticalSolidList"/>
    <dgm:cxn modelId="{83140A4A-61A0-4E72-B9A9-6FC98C8D467A}" type="presParOf" srcId="{28D3D148-0220-4605-A322-2A5FDF77A2CA}" destId="{8E0F62DB-2C77-47CC-BC04-0507277C1054}" srcOrd="1" destOrd="0" presId="urn:microsoft.com/office/officeart/2018/2/layout/IconVerticalSolidList"/>
    <dgm:cxn modelId="{6582B691-9CD7-48D2-8272-A6C60EFA20A8}" type="presParOf" srcId="{28D3D148-0220-4605-A322-2A5FDF77A2CA}" destId="{AC81B917-CA05-452B-9B1B-9E8486BDCC60}" srcOrd="2" destOrd="0" presId="urn:microsoft.com/office/officeart/2018/2/layout/IconVerticalSolidList"/>
    <dgm:cxn modelId="{0BF55E3B-D88A-4C68-8C57-860B182717AE}" type="presParOf" srcId="{28D3D148-0220-4605-A322-2A5FDF77A2CA}" destId="{548D1ACD-1F18-4E1B-881B-06D529215A39}" srcOrd="3" destOrd="0" presId="urn:microsoft.com/office/officeart/2018/2/layout/IconVerticalSolidList"/>
    <dgm:cxn modelId="{548C8B1E-E6C3-4963-9AA1-A1E03F9D55E9}" type="presParOf" srcId="{48A65C8D-EF50-46D7-B245-73D2DDE6340A}" destId="{B70FD25C-E267-47B1-8FDA-B28F65DFDEF5}" srcOrd="1" destOrd="0" presId="urn:microsoft.com/office/officeart/2018/2/layout/IconVerticalSolidList"/>
    <dgm:cxn modelId="{A555EC32-E999-44BC-87B7-DC09386998E4}" type="presParOf" srcId="{48A65C8D-EF50-46D7-B245-73D2DDE6340A}" destId="{67EB853E-AA57-4A9E-9198-D249B1446758}" srcOrd="2" destOrd="0" presId="urn:microsoft.com/office/officeart/2018/2/layout/IconVerticalSolidList"/>
    <dgm:cxn modelId="{1BB37499-B04F-4D13-A415-7C08042C04B9}" type="presParOf" srcId="{67EB853E-AA57-4A9E-9198-D249B1446758}" destId="{603E5BAB-618B-4600-B1BC-FFDCF7128978}" srcOrd="0" destOrd="0" presId="urn:microsoft.com/office/officeart/2018/2/layout/IconVerticalSolidList"/>
    <dgm:cxn modelId="{862B94A4-450D-452D-8C44-844A23ABE15E}" type="presParOf" srcId="{67EB853E-AA57-4A9E-9198-D249B1446758}" destId="{6244D4CF-E6A1-4BCF-8976-7231A167B818}" srcOrd="1" destOrd="0" presId="urn:microsoft.com/office/officeart/2018/2/layout/IconVerticalSolidList"/>
    <dgm:cxn modelId="{7355CE72-215C-42EB-8127-0FD9676F3643}" type="presParOf" srcId="{67EB853E-AA57-4A9E-9198-D249B1446758}" destId="{3397ECB2-4E9A-4E5F-A3B9-157620E5CF24}" srcOrd="2" destOrd="0" presId="urn:microsoft.com/office/officeart/2018/2/layout/IconVerticalSolidList"/>
    <dgm:cxn modelId="{FCE2290B-771E-47C5-B3C2-AFE79AF33516}" type="presParOf" srcId="{67EB853E-AA57-4A9E-9198-D249B1446758}" destId="{DFFA2DF3-366F-466C-9DA3-E17CA4CD84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84276-36A4-4AA8-8233-D716442B5E59}">
      <dsp:nvSpPr>
        <dsp:cNvPr id="0" name=""/>
        <dsp:cNvSpPr/>
      </dsp:nvSpPr>
      <dsp:spPr>
        <a:xfrm>
          <a:off x="0" y="1889944"/>
          <a:ext cx="10119359" cy="124000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kern="1200"/>
            <a:t>Anatomy is closely related to </a:t>
          </a:r>
          <a:r>
            <a:rPr lang="en-US" sz="2300" b="1" kern="1200"/>
            <a:t>physiology, </a:t>
          </a:r>
          <a:r>
            <a:rPr lang="en-US" sz="2300" kern="1200"/>
            <a:t>the study of body function. </a:t>
          </a:r>
        </a:p>
      </dsp:txBody>
      <dsp:txXfrm>
        <a:off x="0" y="1889944"/>
        <a:ext cx="10119359" cy="1240007"/>
      </dsp:txXfrm>
    </dsp:sp>
    <dsp:sp modelId="{FCF273A3-0F51-4F46-A18A-7D7ED00EDF96}">
      <dsp:nvSpPr>
        <dsp:cNvPr id="0" name=""/>
        <dsp:cNvSpPr/>
      </dsp:nvSpPr>
      <dsp:spPr>
        <a:xfrm rot="10800000">
          <a:off x="0" y="1412"/>
          <a:ext cx="10119359" cy="19071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a:t>Anatomy </a:t>
          </a:r>
          <a:r>
            <a:rPr lang="en-US" sz="2300" kern="1200"/>
            <a:t>is the study of the structure of the human body. </a:t>
          </a:r>
        </a:p>
      </dsp:txBody>
      <dsp:txXfrm rot="-10800000">
        <a:off x="0" y="1412"/>
        <a:ext cx="10119359" cy="669403"/>
      </dsp:txXfrm>
    </dsp:sp>
    <dsp:sp modelId="{AAAEDCFC-75BA-4120-A215-8E4A13CB3767}">
      <dsp:nvSpPr>
        <dsp:cNvPr id="0" name=""/>
        <dsp:cNvSpPr/>
      </dsp:nvSpPr>
      <dsp:spPr>
        <a:xfrm>
          <a:off x="0" y="670815"/>
          <a:ext cx="10119359" cy="57023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808" tIns="43180" rIns="241808" bIns="43180" numCol="1" spcCol="1270" anchor="ctr" anchorCtr="0">
          <a:noAutofit/>
        </a:bodyPr>
        <a:lstStyle/>
        <a:p>
          <a:pPr lvl="0" algn="ctr" defTabSz="1511300">
            <a:lnSpc>
              <a:spcPct val="90000"/>
            </a:lnSpc>
            <a:spcBef>
              <a:spcPct val="0"/>
            </a:spcBef>
            <a:spcAft>
              <a:spcPct val="35000"/>
            </a:spcAft>
          </a:pPr>
          <a:r>
            <a:rPr lang="en-US" sz="3400" kern="1200"/>
            <a:t>It is also called </a:t>
          </a:r>
          <a:r>
            <a:rPr lang="en-US" sz="3400" b="1" kern="1200"/>
            <a:t>morphology</a:t>
          </a:r>
          <a:r>
            <a:rPr lang="en-US" sz="3400" kern="1200"/>
            <a:t>, the science of form.</a:t>
          </a:r>
        </a:p>
      </dsp:txBody>
      <dsp:txXfrm>
        <a:off x="0" y="670815"/>
        <a:ext cx="10119359" cy="5702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4C8F9-C0B7-4F63-9B72-C3AEB711371B}">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A4129-9EF6-4ECA-91E4-40E963DD1C4A}">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98E203-56C0-4E39-B48A-ED83A35485D0}">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89000">
            <a:lnSpc>
              <a:spcPct val="100000"/>
            </a:lnSpc>
            <a:spcBef>
              <a:spcPct val="0"/>
            </a:spcBef>
            <a:spcAft>
              <a:spcPct val="35000"/>
            </a:spcAft>
          </a:pPr>
          <a:r>
            <a:rPr lang="en-US" sz="2000" b="1" i="1" kern="1200" dirty="0"/>
            <a:t>Many languages change over time. --</a:t>
          </a:r>
          <a:r>
            <a:rPr lang="en-US" sz="2000" b="1" kern="1200" dirty="0"/>
            <a:t> If you read a text written in Old English, you may find it challenging to interpret, even as an English speaker. </a:t>
          </a:r>
          <a:endParaRPr lang="en-US" sz="2000" kern="1200" dirty="0"/>
        </a:p>
      </dsp:txBody>
      <dsp:txXfrm>
        <a:off x="1941716" y="718"/>
        <a:ext cx="4571887" cy="1681139"/>
      </dsp:txXfrm>
    </dsp:sp>
    <dsp:sp modelId="{C72AA3CC-D136-4FC3-93CA-B09ECC5CD930}">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9BC93C-7D36-420A-BE2A-A08CA337C3BE}">
      <dsp:nvSpPr>
        <dsp:cNvPr id="0" name=""/>
        <dsp:cNvSpPr/>
      </dsp:nvSpPr>
      <dsp:spPr>
        <a:xfrm>
          <a:off x="508544" y="2480399"/>
          <a:ext cx="924626" cy="924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D3C31D-3C95-46A4-BCCE-3A965AC5DC61}">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89000">
            <a:lnSpc>
              <a:spcPct val="100000"/>
            </a:lnSpc>
            <a:spcBef>
              <a:spcPct val="0"/>
            </a:spcBef>
            <a:spcAft>
              <a:spcPct val="35000"/>
            </a:spcAft>
          </a:pPr>
          <a:r>
            <a:rPr lang="en-US" sz="2000" b="1" kern="1200" dirty="0"/>
            <a:t>Several documents exist today that experts cannot interpret because the language or dialect in which it was written has essentially "died out".</a:t>
          </a:r>
          <a:endParaRPr lang="en-US" sz="2000" kern="1200" dirty="0"/>
        </a:p>
      </dsp:txBody>
      <dsp:txXfrm>
        <a:off x="1941716" y="2102143"/>
        <a:ext cx="4571887" cy="1681139"/>
      </dsp:txXfrm>
    </dsp:sp>
    <dsp:sp modelId="{7EFA39E1-748B-432E-99BB-E1854937477D}">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742D5F-E3AB-4710-BB3C-459A65CE8364}">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7DDA58-A7C7-4198-BCC1-86EB67113AD5}">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89000">
            <a:lnSpc>
              <a:spcPct val="100000"/>
            </a:lnSpc>
            <a:spcBef>
              <a:spcPct val="0"/>
            </a:spcBef>
            <a:spcAft>
              <a:spcPct val="35000"/>
            </a:spcAft>
          </a:pPr>
          <a:r>
            <a:rPr lang="en-US" sz="2000" b="1" kern="1200" dirty="0"/>
            <a:t>The idea of using a </a:t>
          </a:r>
          <a:r>
            <a:rPr lang="en-US" sz="2000" b="1" u="sng" kern="1200" dirty="0"/>
            <a:t>universal language</a:t>
          </a:r>
          <a:r>
            <a:rPr lang="en-US" sz="2000" b="1" kern="1200" dirty="0"/>
            <a:t> (LATIN) was to preserve important knowledge for future generation.</a:t>
          </a:r>
          <a:endParaRPr lang="en-US" sz="2000" kern="1200" dirty="0"/>
        </a:p>
      </dsp:txBody>
      <dsp:txXfrm>
        <a:off x="1941716" y="4203567"/>
        <a:ext cx="4571887" cy="16811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5D543-705B-4277-8CB8-C771D77CFEDE}">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1DD8F-B743-4ADF-A398-EFD0D87E0E0E}">
      <dsp:nvSpPr>
        <dsp:cNvPr id="0" name=""/>
        <dsp:cNvSpPr/>
      </dsp:nvSpPr>
      <dsp:spPr>
        <a:xfrm>
          <a:off x="1081237" y="980356"/>
          <a:ext cx="1082812" cy="10828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E36C20-5144-4CA0-A97E-2684966E6A93}">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defRPr cap="all"/>
          </a:pPr>
          <a:r>
            <a:rPr lang="en-US" sz="1500" b="1" kern="1200" dirty="0"/>
            <a:t>Latin as a universal language persisted through the Renaissance Era. </a:t>
          </a:r>
          <a:endParaRPr lang="en-US" sz="1500" kern="1200" dirty="0"/>
        </a:p>
      </dsp:txBody>
      <dsp:txXfrm>
        <a:off x="75768" y="3053169"/>
        <a:ext cx="3093750" cy="720000"/>
      </dsp:txXfrm>
    </dsp:sp>
    <dsp:sp modelId="{ECDCCC88-6275-4A1C-A961-0D213548272C}">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C52349-66E7-474F-A411-45146671F121}">
      <dsp:nvSpPr>
        <dsp:cNvPr id="0" name=""/>
        <dsp:cNvSpPr/>
      </dsp:nvSpPr>
      <dsp:spPr>
        <a:xfrm>
          <a:off x="4716393" y="980356"/>
          <a:ext cx="1082812" cy="10828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187B6-C89B-4668-9A82-7ABA06A3DE15}">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defRPr cap="all"/>
          </a:pPr>
          <a:r>
            <a:rPr lang="en-US" sz="1500" b="1" kern="1200"/>
            <a:t>The idea of Latin as the universal language began to fall out of favor in the 1700's. </a:t>
          </a:r>
          <a:endParaRPr lang="en-US" sz="1500" kern="1200"/>
        </a:p>
      </dsp:txBody>
      <dsp:txXfrm>
        <a:off x="3710925" y="3053169"/>
        <a:ext cx="3093750" cy="720000"/>
      </dsp:txXfrm>
    </dsp:sp>
    <dsp:sp modelId="{139D7D67-2AE5-4BEE-BD89-9520BC9E4AAA}">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42D379-385F-4CBD-AFCA-B1E8B6226026}">
      <dsp:nvSpPr>
        <dsp:cNvPr id="0" name=""/>
        <dsp:cNvSpPr/>
      </dsp:nvSpPr>
      <dsp:spPr>
        <a:xfrm>
          <a:off x="8351550" y="980356"/>
          <a:ext cx="1082812" cy="10828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408DF8-1175-40EC-AB18-C631ABA43651}">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defRPr cap="all"/>
          </a:pPr>
          <a:r>
            <a:rPr lang="en-US" sz="1500" b="1" kern="1200"/>
            <a:t>However, the Latin roots in medical terminology and anatomy have remained intact. ​</a:t>
          </a:r>
          <a:endParaRPr lang="en-US" sz="1500" kern="1200"/>
        </a:p>
      </dsp:txBody>
      <dsp:txXfrm>
        <a:off x="7346081" y="3053169"/>
        <a:ext cx="309375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4E1CD-6183-4652-82B5-FAFF9CB2ECAB}">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4196C9-9777-4186-96DE-BEFAE4526178}">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11AF9A-79B1-4C4C-86D4-37473FDD6D2E}">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066800">
            <a:lnSpc>
              <a:spcPct val="90000"/>
            </a:lnSpc>
            <a:spcBef>
              <a:spcPct val="0"/>
            </a:spcBef>
            <a:spcAft>
              <a:spcPct val="35000"/>
            </a:spcAft>
          </a:pPr>
          <a:r>
            <a:rPr lang="en-US" sz="2400" b="1" u="sng" kern="1200"/>
            <a:t>Prefix:</a:t>
          </a:r>
          <a:r>
            <a:rPr lang="en-US" sz="2400" kern="1200"/>
            <a:t> A prefix is placed at the beginning of a word to modify the meaning.</a:t>
          </a:r>
          <a:r>
            <a:rPr lang="en-US" sz="2400" i="1" kern="1200"/>
            <a:t> Pre</a:t>
          </a:r>
          <a:r>
            <a:rPr lang="en-US" sz="2400" kern="1200"/>
            <a:t> means "before." </a:t>
          </a:r>
        </a:p>
      </dsp:txBody>
      <dsp:txXfrm>
        <a:off x="1941716" y="718"/>
        <a:ext cx="4571887" cy="1681139"/>
      </dsp:txXfrm>
    </dsp:sp>
    <dsp:sp modelId="{7E6B089D-CCD1-463D-A27F-C8B34EC598BE}">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C4470B-18B1-4E88-B4EA-4D8D2FA1B17F}">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BDF33-B528-4316-8D43-65D1B191737C}">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066800">
            <a:lnSpc>
              <a:spcPct val="90000"/>
            </a:lnSpc>
            <a:spcBef>
              <a:spcPct val="0"/>
            </a:spcBef>
            <a:spcAft>
              <a:spcPct val="35000"/>
            </a:spcAft>
          </a:pPr>
          <a:r>
            <a:rPr lang="en-US" sz="2400" b="1" u="sng" kern="1200"/>
            <a:t>Root:</a:t>
          </a:r>
          <a:r>
            <a:rPr lang="en-US" sz="2400" b="1" kern="1200"/>
            <a:t> </a:t>
          </a:r>
          <a:r>
            <a:rPr lang="en-US" sz="2400" kern="1200"/>
            <a:t>The root is the central part of a word.       </a:t>
          </a:r>
        </a:p>
      </dsp:txBody>
      <dsp:txXfrm>
        <a:off x="1941716" y="2102143"/>
        <a:ext cx="4571887" cy="1681139"/>
      </dsp:txXfrm>
    </dsp:sp>
    <dsp:sp modelId="{880B8C93-2168-4C9D-80AA-280D0837056F}">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A29F86-F9E6-4894-961D-DA7B6408EBD4}">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386C11-8493-431A-8F72-645E3BF2319B}">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066800">
            <a:lnSpc>
              <a:spcPct val="90000"/>
            </a:lnSpc>
            <a:spcBef>
              <a:spcPct val="0"/>
            </a:spcBef>
            <a:spcAft>
              <a:spcPct val="35000"/>
            </a:spcAft>
          </a:pPr>
          <a:r>
            <a:rPr lang="en-US" sz="2400" b="1" u="sng" kern="1200"/>
            <a:t>Suffix</a:t>
          </a:r>
          <a:r>
            <a:rPr lang="en-US" sz="2400" u="sng" kern="1200"/>
            <a:t>: </a:t>
          </a:r>
          <a:r>
            <a:rPr lang="en-US" sz="2400" kern="1200"/>
            <a:t> The ending part of a word that modifies the meaning of the word. </a:t>
          </a:r>
        </a:p>
      </dsp:txBody>
      <dsp:txXfrm>
        <a:off x="1941716" y="4203567"/>
        <a:ext cx="4571887" cy="16811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2D525-903B-4D0A-91F3-A2C412119708}">
      <dsp:nvSpPr>
        <dsp:cNvPr id="0" name=""/>
        <dsp:cNvSpPr/>
      </dsp:nvSpPr>
      <dsp:spPr>
        <a:xfrm>
          <a:off x="0" y="0"/>
          <a:ext cx="336397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1A4AC-3C36-472B-92D5-257CB1710D7C}">
      <dsp:nvSpPr>
        <dsp:cNvPr id="0" name=""/>
        <dsp:cNvSpPr/>
      </dsp:nvSpPr>
      <dsp:spPr>
        <a:xfrm>
          <a:off x="0" y="0"/>
          <a:ext cx="3363974" cy="1707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a:t>Anterior View or ventral view – Viewed from the </a:t>
          </a:r>
          <a:r>
            <a:rPr lang="en-US" sz="2700" b="1" u="sng" kern="1200" dirty="0"/>
            <a:t>front </a:t>
          </a:r>
          <a:endParaRPr lang="en-US" sz="2700" kern="1200" dirty="0"/>
        </a:p>
      </dsp:txBody>
      <dsp:txXfrm>
        <a:off x="0" y="0"/>
        <a:ext cx="3363974" cy="1707811"/>
      </dsp:txXfrm>
    </dsp:sp>
    <dsp:sp modelId="{5EF5CBFD-E2D0-4D85-8433-7A33113B8A57}">
      <dsp:nvSpPr>
        <dsp:cNvPr id="0" name=""/>
        <dsp:cNvSpPr/>
      </dsp:nvSpPr>
      <dsp:spPr>
        <a:xfrm>
          <a:off x="0" y="1707811"/>
          <a:ext cx="336397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F07B00-6E79-4A6F-A4B8-7D13C98C2210}">
      <dsp:nvSpPr>
        <dsp:cNvPr id="0" name=""/>
        <dsp:cNvSpPr/>
      </dsp:nvSpPr>
      <dsp:spPr>
        <a:xfrm>
          <a:off x="0" y="1707811"/>
          <a:ext cx="3363974" cy="1707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a:t>Posterior View or dorsal View – Viewed from the </a:t>
          </a:r>
          <a:r>
            <a:rPr lang="en-US" sz="2700" b="1" u="sng" kern="1200" dirty="0"/>
            <a:t>back</a:t>
          </a:r>
          <a:r>
            <a:rPr lang="en-US" sz="2700" kern="1200" dirty="0"/>
            <a:t>. </a:t>
          </a:r>
        </a:p>
      </dsp:txBody>
      <dsp:txXfrm>
        <a:off x="0" y="1707811"/>
        <a:ext cx="3363974" cy="1707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08A50-1235-401E-B1E6-A9415497CB49}">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DD0D7-8499-408F-8161-49A5AF4C314E}">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968056-805C-4601-9C9B-A98451589F6F}">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a:t>Anatomy is a broad field of science consisting of several subdisciplines, or branches. </a:t>
          </a:r>
        </a:p>
      </dsp:txBody>
      <dsp:txXfrm>
        <a:off x="2039300" y="956381"/>
        <a:ext cx="4474303" cy="1765627"/>
      </dsp:txXfrm>
    </dsp:sp>
    <dsp:sp modelId="{177AB501-5C56-418D-B09B-6E44C75FD1CF}">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847458-7CD2-4B45-859A-B6783FDE73B5}">
      <dsp:nvSpPr>
        <dsp:cNvPr id="0" name=""/>
        <dsp:cNvSpPr/>
      </dsp:nvSpPr>
      <dsp:spPr>
        <a:xfrm>
          <a:off x="534102" y="3560682"/>
          <a:ext cx="971095" cy="9710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5AE81-64C2-43FE-AC51-FE915A174A57}">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a:t>Each branch of anatomy studies the body’s structures in a specialized way.</a:t>
          </a:r>
        </a:p>
      </dsp:txBody>
      <dsp:txXfrm>
        <a:off x="2039300" y="3163416"/>
        <a:ext cx="4474303" cy="176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AB6C7-7F86-447A-8647-120F7ECB6C25}">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10B9BE-9E03-450B-8F20-74B56D7737F9}">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F438F1-DFCA-430C-875A-212161737234}">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b="1" kern="1200"/>
            <a:t>Developmental anatomy </a:t>
          </a:r>
          <a:r>
            <a:rPr lang="en-US" sz="2400" kern="1200"/>
            <a:t>traces the structural changes that occur in the body throughout the life span and the effects of aging. </a:t>
          </a:r>
        </a:p>
      </dsp:txBody>
      <dsp:txXfrm>
        <a:off x="2039300" y="956381"/>
        <a:ext cx="4474303" cy="1765627"/>
      </dsp:txXfrm>
    </dsp:sp>
    <dsp:sp modelId="{2C2173BD-6CEC-4DF9-87D7-C805FDE57696}">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7AABE-4C0C-4EFB-BE04-F5DBA2D6F676}">
      <dsp:nvSpPr>
        <dsp:cNvPr id="0" name=""/>
        <dsp:cNvSpPr/>
      </dsp:nvSpPr>
      <dsp:spPr>
        <a:xfrm>
          <a:off x="534102" y="3560682"/>
          <a:ext cx="971095" cy="971095"/>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175593-1FE3-4BED-9F91-BE43B8A7EEA5}">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b="1" kern="1200" dirty="0"/>
            <a:t>Embryology </a:t>
          </a:r>
          <a:r>
            <a:rPr lang="en-US" sz="2400" kern="1200" dirty="0"/>
            <a:t>is the study of how body structures form and develop before birth as a fetus. </a:t>
          </a:r>
        </a:p>
      </dsp:txBody>
      <dsp:txXfrm>
        <a:off x="2039300" y="3163416"/>
        <a:ext cx="4474303" cy="1765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51C32-5B52-4131-BD6C-B65F8D97D425}">
      <dsp:nvSpPr>
        <dsp:cNvPr id="0" name=""/>
        <dsp:cNvSpPr/>
      </dsp:nvSpPr>
      <dsp:spPr>
        <a:xfrm>
          <a:off x="945369" y="515340"/>
          <a:ext cx="1451342" cy="14513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1701EC-ABF2-4738-90CE-FECC035B5CE8}">
      <dsp:nvSpPr>
        <dsp:cNvPr id="0" name=""/>
        <dsp:cNvSpPr/>
      </dsp:nvSpPr>
      <dsp:spPr>
        <a:xfrm>
          <a:off x="58438" y="2401607"/>
          <a:ext cx="3225205"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en-US" sz="1600" b="1" kern="1200" dirty="0"/>
            <a:t>Pathological anatomy </a:t>
          </a:r>
          <a:r>
            <a:rPr lang="en-US" sz="1600" kern="1200" dirty="0"/>
            <a:t>deals with the structural changes in cells, tissues, and organs caused by disease. (</a:t>
          </a:r>
          <a:r>
            <a:rPr lang="en-US" sz="1600" b="1" kern="1200" dirty="0"/>
            <a:t>Pathology </a:t>
          </a:r>
          <a:r>
            <a:rPr lang="en-US" sz="1600" kern="1200" dirty="0"/>
            <a:t>is the study of disease.) </a:t>
          </a:r>
        </a:p>
      </dsp:txBody>
      <dsp:txXfrm>
        <a:off x="58438" y="2401607"/>
        <a:ext cx="3225205" cy="1012500"/>
      </dsp:txXfrm>
    </dsp:sp>
    <dsp:sp modelId="{6D4E8FAF-EC68-4ABD-94FA-95E5082977C9}">
      <dsp:nvSpPr>
        <dsp:cNvPr id="0" name=""/>
        <dsp:cNvSpPr/>
      </dsp:nvSpPr>
      <dsp:spPr>
        <a:xfrm>
          <a:off x="4734985" y="515340"/>
          <a:ext cx="1451342" cy="145134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91204-5610-47B1-BC69-4D0EF6260945}">
      <dsp:nvSpPr>
        <dsp:cNvPr id="0" name=""/>
        <dsp:cNvSpPr/>
      </dsp:nvSpPr>
      <dsp:spPr>
        <a:xfrm>
          <a:off x="3848054" y="2401607"/>
          <a:ext cx="3225205"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en-US" sz="1600" b="1" kern="1200"/>
            <a:t>Radiographic</a:t>
          </a:r>
          <a:r>
            <a:rPr lang="en-US" sz="1600" kern="1200"/>
            <a:t> </a:t>
          </a:r>
          <a:r>
            <a:rPr lang="en-US" sz="1600" b="1" kern="1200"/>
            <a:t>anatomy </a:t>
          </a:r>
          <a:r>
            <a:rPr lang="en-US" sz="1600" kern="1200"/>
            <a:t>is the study of internal body structures by means of X-ray studies and other imaging techniques.</a:t>
          </a:r>
        </a:p>
      </dsp:txBody>
      <dsp:txXfrm>
        <a:off x="3848054" y="2401607"/>
        <a:ext cx="3225205" cy="1012500"/>
      </dsp:txXfrm>
    </dsp:sp>
    <dsp:sp modelId="{1F194767-E3F8-473C-A541-009DD5097891}">
      <dsp:nvSpPr>
        <dsp:cNvPr id="0" name=""/>
        <dsp:cNvSpPr/>
      </dsp:nvSpPr>
      <dsp:spPr>
        <a:xfrm>
          <a:off x="8524602" y="515340"/>
          <a:ext cx="1451342" cy="145134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BAEDCF-DFD5-42F1-BB37-978512AB9D84}">
      <dsp:nvSpPr>
        <dsp:cNvPr id="0" name=""/>
        <dsp:cNvSpPr/>
      </dsp:nvSpPr>
      <dsp:spPr>
        <a:xfrm>
          <a:off x="7637670" y="2401607"/>
          <a:ext cx="3225205"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en-US" sz="1600" b="1" kern="1200"/>
            <a:t>Functional morphology </a:t>
          </a:r>
          <a:r>
            <a:rPr lang="en-US" sz="1600" kern="1200"/>
            <a:t>explores the functional properties of body structures and assesses the efficiency of their design.</a:t>
          </a:r>
        </a:p>
      </dsp:txBody>
      <dsp:txXfrm>
        <a:off x="7637670" y="2401607"/>
        <a:ext cx="3225205" cy="101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3BF4A-7810-4FAC-86FF-C20E67F4568E}">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8E302-32F5-45B7-9D61-BD7BC2EF4E3A}">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9E8765-9F5B-498F-BCB5-52BAECB46377}">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44550">
            <a:lnSpc>
              <a:spcPct val="90000"/>
            </a:lnSpc>
            <a:spcBef>
              <a:spcPct val="0"/>
            </a:spcBef>
            <a:spcAft>
              <a:spcPct val="35000"/>
            </a:spcAft>
          </a:pPr>
          <a:r>
            <a:rPr lang="en-US" sz="1900" kern="1200" dirty="0"/>
            <a:t>At the </a:t>
          </a:r>
          <a:r>
            <a:rPr lang="en-US" sz="1900" b="1" kern="1200" dirty="0"/>
            <a:t>chemical level, </a:t>
          </a:r>
          <a:r>
            <a:rPr lang="en-US" sz="1900" i="1" kern="1200" dirty="0"/>
            <a:t>atoms </a:t>
          </a:r>
          <a:r>
            <a:rPr lang="en-US" sz="1900" kern="1200" dirty="0"/>
            <a:t>are the fundamental unit of matter. 96% of all living things are made up of 4 atoms: carbon, hydrogen, oxygen, and nitrogen. </a:t>
          </a:r>
        </a:p>
      </dsp:txBody>
      <dsp:txXfrm>
        <a:off x="1941716" y="718"/>
        <a:ext cx="4571887" cy="1681139"/>
      </dsp:txXfrm>
    </dsp:sp>
    <dsp:sp modelId="{F62C0052-BEA6-4877-AE54-90BA449A323B}">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D295B-4AFB-43F5-B43D-B6EEA0F7D274}">
      <dsp:nvSpPr>
        <dsp:cNvPr id="0" name=""/>
        <dsp:cNvSpPr/>
      </dsp:nvSpPr>
      <dsp:spPr>
        <a:xfrm>
          <a:off x="508544" y="2480399"/>
          <a:ext cx="924626" cy="924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8BE431-E68E-42D8-A591-A382DF3DE379}">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44550">
            <a:lnSpc>
              <a:spcPct val="90000"/>
            </a:lnSpc>
            <a:spcBef>
              <a:spcPct val="0"/>
            </a:spcBef>
            <a:spcAft>
              <a:spcPct val="35000"/>
            </a:spcAft>
          </a:pPr>
          <a:r>
            <a:rPr lang="en-US" sz="1900" kern="1200"/>
            <a:t>Atoms combine to form small </a:t>
          </a:r>
          <a:r>
            <a:rPr lang="en-US" sz="1900" i="1" kern="1200"/>
            <a:t>molecules, </a:t>
          </a:r>
          <a:r>
            <a:rPr lang="en-US" sz="1900" kern="1200"/>
            <a:t>such as carbon dioxide (CO2) and water (H2O), and larger </a:t>
          </a:r>
          <a:r>
            <a:rPr lang="en-US" sz="1900" i="1" kern="1200"/>
            <a:t>macromolecules </a:t>
          </a:r>
          <a:r>
            <a:rPr lang="en-US" sz="1900" kern="1200"/>
            <a:t>(</a:t>
          </a:r>
          <a:r>
            <a:rPr lang="en-US" sz="1900" i="1" kern="1200"/>
            <a:t>macro </a:t>
          </a:r>
          <a:r>
            <a:rPr lang="en-US" sz="1900" kern="1200"/>
            <a:t>= big). </a:t>
          </a:r>
        </a:p>
      </dsp:txBody>
      <dsp:txXfrm>
        <a:off x="1941716" y="2102143"/>
        <a:ext cx="4571887" cy="1681139"/>
      </dsp:txXfrm>
    </dsp:sp>
    <dsp:sp modelId="{8971BD0A-9DCD-4DB2-A3C2-EA2B49351497}">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99892-B8C6-409A-B71D-D15107826673}">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A4D42-45B9-42FC-9076-B058FBBDC435}">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44550">
            <a:lnSpc>
              <a:spcPct val="90000"/>
            </a:lnSpc>
            <a:spcBef>
              <a:spcPct val="0"/>
            </a:spcBef>
            <a:spcAft>
              <a:spcPct val="35000"/>
            </a:spcAft>
          </a:pPr>
          <a:r>
            <a:rPr lang="en-US" sz="1900" kern="1200" dirty="0"/>
            <a:t>Four classes of macromolecules are important for life: carbohydrates (sugars), lipids (fats), proteins, and nucleic acids (DNA, RNA).</a:t>
          </a:r>
        </a:p>
      </dsp:txBody>
      <dsp:txXfrm>
        <a:off x="1941716" y="4203567"/>
        <a:ext cx="4571887" cy="16811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CA83E-783D-468B-A440-E01454A708E7}">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0DFD4-4B4A-4763-975F-047AF221F0EA}">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E6D9B5-F125-42E5-9876-9E812E848D11}">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kern="1200" dirty="0"/>
            <a:t>Macromolecules are the building blocks of the structures at the </a:t>
          </a:r>
          <a:r>
            <a:rPr lang="en-US" sz="2400" b="1" kern="1200" dirty="0"/>
            <a:t>cellular level: </a:t>
          </a:r>
          <a:r>
            <a:rPr lang="en-US" sz="2400" kern="1200" dirty="0"/>
            <a:t>Cells are the fundamental units of life.</a:t>
          </a:r>
        </a:p>
      </dsp:txBody>
      <dsp:txXfrm>
        <a:off x="2039300" y="956381"/>
        <a:ext cx="4474303" cy="1765627"/>
      </dsp:txXfrm>
    </dsp:sp>
    <dsp:sp modelId="{4648A55C-D597-4E3A-823E-A2847C3319D3}">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D732B1-2285-43FB-B489-99348343ADAF}">
      <dsp:nvSpPr>
        <dsp:cNvPr id="0" name=""/>
        <dsp:cNvSpPr/>
      </dsp:nvSpPr>
      <dsp:spPr>
        <a:xfrm>
          <a:off x="534102" y="3560682"/>
          <a:ext cx="971095" cy="9710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D0060F-7778-427D-98A5-B46F3EBBD82D}">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kern="1200" dirty="0"/>
            <a:t>Cells are the smallest living things in the body, and you have ~ 100 trillion of them.</a:t>
          </a:r>
        </a:p>
      </dsp:txBody>
      <dsp:txXfrm>
        <a:off x="2039300" y="3163416"/>
        <a:ext cx="4474303" cy="17656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C4BA6-7F88-4B5B-8960-B7F266DFC12D}">
      <dsp:nvSpPr>
        <dsp:cNvPr id="0" name=""/>
        <dsp:cNvSpPr/>
      </dsp:nvSpPr>
      <dsp:spPr>
        <a:xfrm>
          <a:off x="1518446" y="716645"/>
          <a:ext cx="1206188" cy="1206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4C05EC-5F33-4AB1-BE8D-358A5EC413A5}">
      <dsp:nvSpPr>
        <dsp:cNvPr id="0" name=""/>
        <dsp:cNvSpPr/>
      </dsp:nvSpPr>
      <dsp:spPr>
        <a:xfrm>
          <a:off x="15080" y="2334402"/>
          <a:ext cx="421292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kern="1200" dirty="0"/>
            <a:t>An organ is a discrete structure made up of more than one tissue type. </a:t>
          </a:r>
        </a:p>
      </dsp:txBody>
      <dsp:txXfrm>
        <a:off x="15080" y="2334402"/>
        <a:ext cx="4212920" cy="1125000"/>
      </dsp:txXfrm>
    </dsp:sp>
    <dsp:sp modelId="{1DFDF886-C51B-45C7-B4DF-AB5F3F90D3EE}">
      <dsp:nvSpPr>
        <dsp:cNvPr id="0" name=""/>
        <dsp:cNvSpPr/>
      </dsp:nvSpPr>
      <dsp:spPr>
        <a:xfrm>
          <a:off x="5434188" y="716645"/>
          <a:ext cx="1206188" cy="1206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CC77BC-0C35-4E34-AD95-FD02B5A370F9}">
      <dsp:nvSpPr>
        <dsp:cNvPr id="0" name=""/>
        <dsp:cNvSpPr/>
      </dsp:nvSpPr>
      <dsp:spPr>
        <a:xfrm>
          <a:off x="4697073" y="2334402"/>
          <a:ext cx="2680418"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kern="1200" dirty="0"/>
            <a:t>Most organs contain all four tissues. </a:t>
          </a:r>
        </a:p>
      </dsp:txBody>
      <dsp:txXfrm>
        <a:off x="4697073" y="2334402"/>
        <a:ext cx="2680418" cy="1125000"/>
      </dsp:txXfrm>
    </dsp:sp>
    <dsp:sp modelId="{B7A57773-6740-47A7-9993-45F74BA6FD05}">
      <dsp:nvSpPr>
        <dsp:cNvPr id="0" name=""/>
        <dsp:cNvSpPr/>
      </dsp:nvSpPr>
      <dsp:spPr>
        <a:xfrm>
          <a:off x="8908211" y="716645"/>
          <a:ext cx="1206188" cy="1206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7431FA-BDF7-4336-9C9B-920DAD56CB2F}">
      <dsp:nvSpPr>
        <dsp:cNvPr id="0" name=""/>
        <dsp:cNvSpPr/>
      </dsp:nvSpPr>
      <dsp:spPr>
        <a:xfrm>
          <a:off x="7846564" y="2334402"/>
          <a:ext cx="3329481"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kern="1200" dirty="0"/>
            <a:t>The liver, brain, femur, and heart are good examples. </a:t>
          </a:r>
        </a:p>
      </dsp:txBody>
      <dsp:txXfrm>
        <a:off x="7846564" y="2334402"/>
        <a:ext cx="3329481" cy="1125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361F8-92CD-4BD7-8AD5-E382E2B4DD0A}">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42A928-57A6-4C58-8A1C-913C0A775FFA}">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0E6807-79F7-44E7-B4AA-0AA33EAAF1C6}">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00100">
            <a:lnSpc>
              <a:spcPct val="90000"/>
            </a:lnSpc>
            <a:spcBef>
              <a:spcPct val="0"/>
            </a:spcBef>
            <a:spcAft>
              <a:spcPct val="35000"/>
            </a:spcAft>
          </a:pPr>
          <a:r>
            <a:rPr lang="en-US" sz="1800" kern="1200"/>
            <a:t>Organs that work closely together to accomplish a common purpose make up an </a:t>
          </a:r>
          <a:r>
            <a:rPr lang="en-US" sz="1800" b="1" kern="1200"/>
            <a:t>organ system.</a:t>
          </a:r>
          <a:endParaRPr lang="en-US" sz="1800" kern="1200"/>
        </a:p>
      </dsp:txBody>
      <dsp:txXfrm>
        <a:off x="1941716" y="718"/>
        <a:ext cx="4571887" cy="1681139"/>
      </dsp:txXfrm>
    </dsp:sp>
    <dsp:sp modelId="{5A4BFCAB-44B1-4F74-8F98-48133C25FEEF}">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EB1E04-BF85-4FCA-83E7-EEF35F1CA2A6}">
      <dsp:nvSpPr>
        <dsp:cNvPr id="0" name=""/>
        <dsp:cNvSpPr/>
      </dsp:nvSpPr>
      <dsp:spPr>
        <a:xfrm>
          <a:off x="508544" y="2480399"/>
          <a:ext cx="924626" cy="9246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184CA-94E6-4D01-BDC4-B7772892B33E}">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00100">
            <a:lnSpc>
              <a:spcPct val="90000"/>
            </a:lnSpc>
            <a:spcBef>
              <a:spcPct val="0"/>
            </a:spcBef>
            <a:spcAft>
              <a:spcPct val="35000"/>
            </a:spcAft>
          </a:pPr>
          <a:r>
            <a:rPr lang="en-US" sz="1800" kern="1200"/>
            <a:t>For example, organs of the cardiovascular system—the heart and blood vessels—transport blood to all body tissues. </a:t>
          </a:r>
        </a:p>
      </dsp:txBody>
      <dsp:txXfrm>
        <a:off x="1941716" y="2102143"/>
        <a:ext cx="4571887" cy="1681139"/>
      </dsp:txXfrm>
    </dsp:sp>
    <dsp:sp modelId="{048FF97D-A13F-4CBF-A60F-E09CFF148D7A}">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88ECAE-2366-465F-9159-CE0600C37D5F}">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7B9F1F-DB54-4C84-960E-AC4801108D10}">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00100">
            <a:lnSpc>
              <a:spcPct val="90000"/>
            </a:lnSpc>
            <a:spcBef>
              <a:spcPct val="0"/>
            </a:spcBef>
            <a:spcAft>
              <a:spcPct val="35000"/>
            </a:spcAft>
          </a:pPr>
          <a:r>
            <a:rPr lang="en-US" sz="1800" kern="1200"/>
            <a:t>Organs of the digestive system—the mouth, esophagus, stomach, intestine, and so forth—break down the food we eat so that we can absorb the nutrients into the blood. </a:t>
          </a:r>
        </a:p>
      </dsp:txBody>
      <dsp:txXfrm>
        <a:off x="1941716" y="4203567"/>
        <a:ext cx="4571887" cy="1681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61D49-0B58-46D0-953A-E8DEBE3F8A17}">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0F62DB-2C77-47CC-BC04-0507277C1054}">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8D1ACD-1F18-4E1B-881B-06D529215A39}">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844550">
            <a:lnSpc>
              <a:spcPct val="90000"/>
            </a:lnSpc>
            <a:spcBef>
              <a:spcPct val="0"/>
            </a:spcBef>
            <a:spcAft>
              <a:spcPct val="35000"/>
            </a:spcAft>
          </a:pPr>
          <a:r>
            <a:rPr lang="en-US" sz="1900" b="1" kern="1200"/>
            <a:t>T</a:t>
          </a:r>
          <a:r>
            <a:rPr lang="en-US" sz="1900" kern="1200"/>
            <a:t>here was a time where all "standard" communications in scientific disciplines were written in Latin as the "international scientific </a:t>
          </a:r>
          <a:r>
            <a:rPr lang="en-US" sz="1900" i="1" kern="1200"/>
            <a:t>​lingua franca</a:t>
          </a:r>
          <a:r>
            <a:rPr lang="en-US" sz="1900" kern="1200"/>
            <a:t>." </a:t>
          </a:r>
        </a:p>
      </dsp:txBody>
      <dsp:txXfrm>
        <a:off x="2039300" y="956381"/>
        <a:ext cx="4474303" cy="1765627"/>
      </dsp:txXfrm>
    </dsp:sp>
    <dsp:sp modelId="{603E5BAB-618B-4600-B1BC-FFDCF7128978}">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44D4CF-E6A1-4BCF-8976-7231A167B818}">
      <dsp:nvSpPr>
        <dsp:cNvPr id="0" name=""/>
        <dsp:cNvSpPr/>
      </dsp:nvSpPr>
      <dsp:spPr>
        <a:xfrm>
          <a:off x="534102" y="3560682"/>
          <a:ext cx="971095" cy="9710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FA2DF3-366F-466C-9DA3-E17CA4CD8454}">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844550">
            <a:lnSpc>
              <a:spcPct val="90000"/>
            </a:lnSpc>
            <a:spcBef>
              <a:spcPct val="0"/>
            </a:spcBef>
            <a:spcAft>
              <a:spcPct val="35000"/>
            </a:spcAft>
          </a:pPr>
          <a:r>
            <a:rPr lang="en-US" sz="1900" kern="1200"/>
            <a:t>In the days of the Roman empire, Latin was the main language used in all scientific, civil, diplomatic, legal, and even religious communication across Europe.</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10.3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0,'4'0,"2"5,0 5,-2 11,0 5,2 4,1 4,4 2,-1-1,-1-2,-3 3,-2-2,-2 0,-1 1,4 0,1-1,-1-3,3-1,1-2,-2-1,-1-1,-3 0,-1-1,-1 1,4-4,1-2,-1 0,-1 2,-1 1,-1 1,-1 1,-1 1,0 0,0 0,0 1,-1-1,1 0,0 1,0-1,0 0,0 0,4 1,2-1,4-4,1-2,2 0,13-2,15-6,10 1,9-3,3-2,5-3,0 2,-8 0,-5-1,1-2,1-1,-1-2,-5 0,-8-1,-1 0,1-1,-3 1,-3 0,-4 0,-3-1,-2 1,-2 0,0 0,0 0,-1 0,1 0,-1 0,6 5,1 1,-1 4,0 0,-1-1,-2-2,4 2,5-1,5 3,9 0,9-3,17 3,8-1,-1 2,-2-1,-1 3,-1-2,-1 2,0-2,-1 2,-4 3,-6 3,-1-2,1 0,-2-2,-3 0,1-3,-6-3,-4-3,-2-4,-6-1,-6-2,-1 0,-2-1,-4 0,-2 1,-3-1,4 5,4 2,10 4,6 1,3 2,2-1,-1-2,-1 2,-1 3,0-2,-5-1,-3-5,-3-2,-6-2,0-2,-1-1,-3-1,-2 0,-3 1,-1-1,0 1,3 0,2 0,-1 0,-1 0,0 0,-2 0,-1 0,-1 0,0 0,0 0,0 0,0 0,-4-5,-2-1,-4-4,0-5,1 1,3-3,2-2,-3-3,0-2,1 4,-2 0,-1-6,-2-2,0-1,-2 0,-4 0,2 1,-2 1,-2-4,-2-2,2-3,1-5,-2-4,-2-4,-1 2,-1 1,-2 3,0 5,0 4,0-1,-1-4,1 1,0 3,0-3,-5 6,-1 4,1-3,-4 0,-5-3,-4-10,1-2,-1 3,-2-1,2 3,0 9,3 5,4 2,-1 6,-2 7,-4 4,-7 4,-4 3,-2 6,-8 6,-8 2,-3 2,-8 4,-2 3,0-2,-3-5,5-5,7 1,4-2,5-3,6 3,4-1,3-1,2-2,2-2,-5-1,-1-2,0 0,1 0,1-1,1 1,1 0,1 0,-1-1,1 1,0 0,-4 0,-2 0,-4 0,-1 0,2 0,2-4,7-6,4-2,0 2,0-2,-1 0,0 4,-2 2,0 2,-1 2,-5 6,-1 6,-5 7,-4 4,4 3,5-2,-2-5,5-1,-1-4,0-2,0-5,-3-2,-1-2,1-1,2 0,2-1,-4 0,0 1,1-1,2 1,0 0,3 0,0 0,0 0,1 0,0 0,0 0,-4 0,-2 0,-4 0,-1 0,-2 0,-4 0,1 0,-2-4,-1-2,2 0,3 1,5 2,0 1,-5 1,-7-4,-10-1,-13 1,-12 1,-10 1,-3 1,-3 1,2 0,4 2,4-1,13 0,10 0,11 0,7 1,6-1,6 0,5 0,2 0,2 0,1 0,18 4,37 6,40 11,30 5,25 8,9 7,4 5,-8 0,-17-4,-24-10,-22-4,-18-8,-17-3,-24 0,-30-2,-39 0,-39-2,-26-4,-9-3,1-2,5 2,12 0,16-1,16-1,24 3,16 1,13-2,11 3,22 0,25 3,21-1,16 3,6 3,5-2,-1 2,-9 2,-7-2,-12 0,-10-2,-10 0,-10 3,-8 6,-13 0,-15 4,-22 2,-7-3,-10-3,2-1,-3 0,0-3,2-6,6-5,7 1,8-2,6 2,7 5,10 3,14-1,14-3,7-5,6 2,3-2,-4 2,-6 4,-11-1,-15-2,-12-4,-6-3,-4-3,-1-1,0-1,10 0,21-1,24 1,25-1,18 1,11 0,1 0,4-1,1 1,-4 5,-3 5,3 2,-4 3,-1-2,5-2,-4 1,0-1,-1-3,-4 2,-5-1,-10-2,-10-2,-9-2,-6-1,-4-2,-2 0,7 0,12 0,7-1,8 1,3 0,3 0,-4-1,-4 1,-7 0,-4 0,-1 0,1 1,-3-1,-1 0,2 0,2 0,-2 0,-1 0,-2 0,-5 0,1 0,-2 0,-3 0,3 0,-1 0,2 0,0 0,2-5,0-1,-4 1,-2 0,-3-3,-2 0,-1 2,-5-4,-7-3,-5-10,-18-8,-22-14,-31-12,-37-13,-47-14,-51-14,-33-4,-9 6,15 15,22 18,32 18,36 18,36 13,30 9,35 5,46 3,43 1,37-1,22 0,13-1,2 4,-8 5,-11 5,-16 0,-15 2,-17-3,-15 2,-12-4,-7 2,-18-2,-19-4,-19-2,-12-4,-14-1,-3-2,5 0,5-1,6 1,28-10,56-11,55-11,42-1,20 2,8 5,-6 8,-19 7,-28 4,-31 5,-24 2,-20 1,-24-4,-35-2,-35-4,-41-1,-35-2,-28-1,-9 4,6 2,16 2,24 3,27 1,26 1,18 0,14 1,17 0,20-6,28-5,30-5,28-1,24 2,12 4,2 4,-2 3,-10 1,-11 6,-9 3,-8 3,-10 1,-4-1,-11 1,-11 0,-10-3,-11 2,-7 0,1-3,6-2,7-2,6-1,9-1,8-1,9-1,0 1,-2-1,-3 6,-9 5,-9 1,-8-1,-5-2,-9 2,-5-1,-4 2,-10 0,-10 2,-9-1,-6-2,-4-4,-3 3,-1-1,0 3,4 3,3 5,-1 3,4 3,1 0,3 2,4 0,-1-4,-3-3,1 2,-2-5,-2-4,-8-5,-4-3,-1-3,-1-2,2-1,0 0,5-4,17-2,17 1,21 1,13 2,9 1,5 1,0 0,-5 1,-6 0,-8 1,-23-1,-19 0,-18-4,-19-2,-15-4,-26 0,-17 1,-4 2,1 3,13 1,18 2,15 1,27 0,31-4,25-1,10 0,5 0,-1 2,-3 1,-9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9:52.557"/>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1,'0'9,"0"20,0 22,0 21,4 24,7 21,0 36,3 21,4 12,3-9,-2-24,-5-31,-4-27,1-21,-2-18,-3-15,3-6,-1 1,-1-2,-3-3,-1-1,3-3,1 0,-2-14,-1-27,-1-42,-1-45,-2-46,1-32,-1-21,4-6,1 13,0 32,0 29,-2 34,-1 28,-1 36,-1 35,0 32,0 32,0 35,-1 35,1 13,0-2,0-12,0-25,0-22,0-17,4-12,2-7,0-8,-2-7,-1-5,-1-7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9:57.47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1411 2621,'0'-4,"0"-11,0-15,0-29,0-35,0-28,0-23,-5-9,0 4,-1 14,-3 23,0 16,2 21,1 18,3 16,-4 23,1 32,0 45,2 38,1 30,1 14,2 2,-1-11,2-15,-1-13,0-20,0-20,1-17,-1-11,0-24,0-29,-9-40,-7-42,-10-38,0-17,5-1,4 18,3 29,2 27,4 24,-1 31,0 41,3 36,2 27,1 13,2 5,0-10,1-10,1-14,-5-17,-6-16,-5-13,-14-22,-19-49,-14-45,-6-37,0-29,3-17,13 5,10 25,13 29,11 32,4 32,5 30,4 34,2 30,-2 17,-5 9,-5 4,0-5,-1-13,-4-4,-5-10,-5-10,-4-8,-6-7,-9-5,-6-1,-5-2,2-4,8-6,2-1,6 2,14 3,16 11,19 19,26 18,16 16,4 2,-7-4,-7-11,-11-9,-9-14,-8-24,-6-24,-4-21,-2-19,-1-15,0-12,9-15,8-24,9-16,11-8,2 10,-4 21,-4 23,-6 26,-3 21,-5 16,-1 15,6 16,4 14,7 16,-2 17,3 6,-5 1,-1-3,-6-4,-20-8,-17-19,-16-14,-10-20,-3-10,3-9,3 4,10 4,9 3,4 8,18 16,22 18,20 21,20 26,17 22,12 19,4 10,-1 4,-9-4,-19-15,-20-20,-14-18,-21-18,-27-24,-31-23,-22-19,-21-17,-3-9,4-1,17 6,17 11,18 8,9 9,11 21,12 24,19 35,30 46,23 49,19 25,3 4,-9-16,-15-27,-18-34,-17-29,-14-24,-19-20,-13-17,-17-14,-12-12,1-8,0-6,7-3,5 0,12 12,18 23,23 31,20 36,12 23,-3 8,-7-10,-5-17,-10-16,-14-29,-14-27,-12-29,-3-32,0-15,2-5,4 6,3 11,2 10,6 19,8 26,9 36,15 43,6 34,1 21,-8 1,-9-17,-8-21,-8-20,-6-20,-2-22,-2-31,-1-32,0-33,1-36,0-27,0-14,1 3,-1 18,1 24,0 24,0 20,1 15,-1 17,0 35,4 44,2 48,-1 36,0 11,-2-3,-1-18,-1-24,-1-17,1-19,-2-18,5-37,6-42,6-43,8-37,5-35,-2-12,-7 7,-5 23,-7 29,1 29,2 43,5 51,3 51,3 50,2 39,2 15,-5-10,-4-22,-7-29,-3-31,-5-27,-1-21,-2-13,0-18,0-27,0-31,1-33,-1-39,1-34,0-45,0-24,0 3,0 25,0 36,0 40,0 35,0 36,0 37,-4 38,-2 35,0 32,2 17,-4 6,0 0,2-12,1-16,2-20,1-18,1-14,-3-27,-2-30,1-29,-4-25,1-27,-4-14,1-2,2 10,2 17,3 19,2 17,1 16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0:03.68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512 234,'0'8,"0"13,-4 19,-7 29,-9 25,-6 36,-2 21,2 16,2 2,1-11,4-19,1-20,-1-13,3-12,4-8,5-1,-2 6,1 1,-2 3,0-7,2-14,2-10,3-12,1-11,1-7,1-6,0-3,1-1,-1-14,1-17,-1-25,0-24,0-34,0-35,0-15,0-1,0 15,0 25,0 24,0 22,0 24,0 22,0 17,0 15,0 14,0 16,0 14,0 16,0 17,0 12,0 1,0 3,0-1,0-3,-4 2,-2-10,0-10,-2-11,-1-17,1-10,3-10,-3-9,0-6,1-17,3-20,5-17,3-10,1-3,0 0,-2 11,-1 18,-5 23,-6 27,-6 14,-6 2,-2 0,2-6,4-7,6-8,0-10,2-5,2-20,3-23,6-22,3-21,5-8,0 3,-1 9,-2 10,-2 10,-2 14,-2 18,-1 17,0 16,0 13,-1 8,1 5,-1-3,1-4,0-6,0-5,0-4,0-3,0-10,0-17,0-17,0-19,0-16,0-13,5 1,0 2,1 8,3-1,0 5,-2 3,-1 0,-3-1,4-5,-1-2,9-5,1-1,-3 1,7 2,-2 3,2 5,-3 3,-1-3,-2-3,1 0,-3 0,2-5,-2-5,-4-4,-2-1,2-1,4 2,0 4,2 4,-1 3,-3 3,-3-4,-3 5,3 2,-1 5,4 1,0-4,-2 1,-2 0,-2 3,-2 1,-1-1,-1 2,-1 5,1 3,0 4,-1 2,1 2,8 5,8-2,10-7,13-6,18-15,16-11,14-9,4-1,1-1,-3 7,-8 7,-8 8,-13 9,-8 11,-8 7,-7 8,-2 6,-6 0,-4 3,3 1,0 3,1 1,-1 2,-1 0,0 0,4 0,0 1,1-1,-2 0,-2 1,0-1,-6 4,-6 11,-6 15,-5 11,-3 13,-2 9,-1 12,0 6,0-2,0-10,0-8,1-6,-5-3,-1-2,1 4,-4 1,-4 0,-5 4,-3-4,-3-7,-1 2,-1 0,-1-3,1-1,-1-8,1-7,0-4,5-2,1-1,0 0,-2-5,4 0,5 0,0-3,6-4,18-4,16-8,16-12,9-14,14-10,0-4,-7 1,-5 2,-7 4,-7 7,-11 3,-6 2,-2 4,-4 1,-2 3,-3-1,1 2,-1-1,-4-3,2-3,3 2,0-1,2-1,2 2,-1 0,1-2,2 3,-7 3,-9 9,-11 10,-7 3,-6 9,-3 6,-7 7,-3 8,1 1,-3 2,0 4,2 2,-6 1,-1 2,-2-4,2-1,-1 0,-2-3,2-4,-1-5,4-4,3-2,3-7,4-1,1-6,11-8,8-10,14-13,6-8,10-4,6-6,3-1,0-4,4-7,1-1,-2 4,-1 0,-3 8,-5 6,-4 8,-4 3,-5 0,-4 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0:07.40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7 641,'0'5,"4"9,11 17,32 41,40 52,44 71,30 50,5 23,-17-17,-29-38,-35-47,-28-47,-23-39,-23-33,-29-25,-34-29,-31-31,-13-27,-17-27,-7-30,-4-33,5-25,10-8,19 19,21 30,22 29,19 30,23 41,34 45,34 38,28 34,20 26,0 12,-9-5,-19-16,-23-21,-17-18,-21-23,-22-44,-29-50,-27-49,-17-42,-5-16,7-1,10 14,12 30,14 27,13 26,24 25,32 25,25 30,10 21,2 11,-6 3,-10-6,-28-27,-35-41,-34-42,-24-34,-12-25,2 0,9 15,12 18,20 27,24 33,32 41,34 42,30 40,8 27,7 8,-6-3,-18-17,-18-21,-19-19,-16-16,-20-14,-20-18,-16-18,-15-18,-12-16,-6-7,5-4,9 8,8 6,7 10,10 1,6 1,6 0,1-4,3-2,3 2,4 0,6 10,7 17,12 35,18 43,17 44,24 44,12 22,-1 5,-11-21,-16-31,-18-29,-12-34,-13-21,-9-11,-7-4,-5 1,-1 1,-2 7,5 9,2-1,0-2,4-5,0-7,0-6,-3-17,-6-27,-11-27,-13-36,-10-39,-9-41,-5-25,1 4,9 18,11 31,11 28,3 30,4 22,4 22,8 28,2 30,15 22,8 14,-1-1,0-4,0-13,-4-13,-7-12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0:29.617"/>
    </inkml:context>
    <inkml:brush xml:id="br0">
      <inkml:brushProperty name="width" value="0.3" units="cm"/>
      <inkml:brushProperty name="height" value="0.6" units="cm"/>
      <inkml:brushProperty name="color" value="#61B8FF"/>
      <inkml:brushProperty name="tip" value="rectangle"/>
      <inkml:brushProperty name="rasterOp" value="maskPen"/>
      <inkml:brushProperty name="ignorePressure" value="1"/>
    </inkml:brush>
  </inkml:definitions>
  <inkml:trace contextRef="#ctx0" brushRef="#br0">490 1104,'0'4,"0"6,9 10,16 24,20 30,22 33,15 29,8 13,1-1,-10-18,-11-30,-16-23,-14-21,-9-16,-10-10,-4-9,-9-14,-11-21,-17-29,-19-39,-16-31,-7-18,3 0,2 13,7 23,12 23,12 20,6 18,7 10,10 15,9 16,9 13,5 6,5 3,-3 2,0-5,-4-3,-1-4,1-7,2-4,2-4,-3 1,0 10,-4 10,1 9,1 9,-2 9,1 9,2 12,-2 6,1-1,-3-1,-4-5,-3-6,-3-9,2-11,0-9,-1-5,-1-5,-1-2,-2-1,0-1,-1 1,0 5,-1 1,1 1,4 3,6 9,6 2,4 2,3 1,2 6,-3-1,-1-2,1-1,-5-4,-4-6,0-5,-2-4,1-3,-2-15,-2-23,-2-27,-3-25,-1-28,-2-20,0-10,0-9,-1 7,1 21,-1 23,1 20,0 16,0 19,0 19,0 22,0 17,0 16,0 7,0 8,0 5,0 4,0 7,0 6,0 6,0 5,0-7,0-9,0-15,0-14,0-13,0-21,0-23,0-33,0-28,0-29,0-20,0-9,0 3,0 5,0 4,0-1,0 1,0 6,0 12,-4 17,-2 13,0 13,2 5,1 6,-4 6,1-1,0 0,1-2,-2 1,-5-4,-5-3,1-8,3-5,4 3,-1 6,-4 10,-3 3,-3 6,-3 4,-1 1,-2-1,0 4,-5-3,-1-4,0-1,-3 0,-4-1,5 0,-2-4,2-1,-2 1,0-4,-1-4,0 0,2 2,3 4,3 2,5 2,4 7,4 2,1 0,-1 0,1-2,0-2,2 0,-1 4,1 0,0 0,1-2,-2 4,-2 4,1 1,-1 2,2-2,-1 2,-2 3,-3-2,-2-3,-1 0,2-2,1 2,0-2,-2-2,-1 2,3-2,5-1,1 2,3-1,-1 2,1 1,2-3,0 1,0 0,2-2,-3 2,2-1,1-1,-3 2,1 12,2 11,-2 14,0 7,1 8,3 6,2 1,1-3,2-4,0-4,0-2,1-3,-1-1,0-1,0 0,1 0,-1 0,0 5,0 1,0 0,0 3,0 5,0 0,0-2,0-3,0-3,0-3,0-1,0 3,0 1,0 4,0 1,0 2,0 0,0-3,0 1,0 4,0 0,4-4,2 2,4 7,4 0,1-3,-3 0,1-7,-2-5,6-4,1-1,1-5,1-2,3 0,-4 3,5-4,-3 0,0 2,1-2,1-1,1-2,-4 1,3 2,-1 2,-1-1,0 0,2-3,-4-13,-9-20,-19-45,-18-35,-12-26,-8-15,-1 0,4 14,9 20,10 19,6 24,5 19,6 11,4 16,7 20,11 31,13 22,1 10,1 3,-1-7,-5-9,-6-18,-6-20,-5-17,-4-3,-1 6,2 18,2 12,3 11,10 11,2 4,1 7,-2-1,-5-5,0-5,-3-7,-3-3,6 0,5-3,-1 0,1 2,1-6,7-2,-2 4,4-2,1 2,4-1,1-3,-1 1,2-1,0 3,6 3,1-1,-3 1,-4-6,-3-9,-8-4,-7-2,-4-5,-7-4,-15-4,-18-17,-18-15,-10-12,-10-8,-1-1,4 2,10 5,8 10,8 8,9 18,14 13,13 13,10 17,9 10,13 9,6 4,0-1,-2-6,-2-8,-8-8,-4-11,-6-6,-10-7,-7-14,-11-13,-9-13,-13-11,-7-8,1-6,1 2,4 3,6 6,5 9,6 5,1 7,4 1,-1 4,2 0,-1 1,-4-1,-2 1,-4 3,-1-2,-3 0,5-1,1 0,3-2,6-3,3-4,5-6,1-4,6-1,7-3,1-2,4 3,2-4,4 2,1-3,2-3,1-13,-4-5,-2-1,-3 0,-2 6,-2 8,-3 8,0 5,3 5,0-2,1-1,3-3,-1 0,1-4,-3-3,1-9,-2-3,1-3,-2 1,-3 0,-3 5,-2 3,2 0,0 4,0 5,2 4,0 4,-1 3,-2 1,3 1,0 0,-2-4,-2-1,-1-1,-1 1,-1-3,-1 0,0 1,-1 1,1 2,0 2,-5 5,-5 2,-6 4,-4 1,-3 3,-3 3,0 3,-1-1,0 0,1 1,-1 2,1-2,0-2,1 2,-1 2,0-3,1-5,-1 0,1 2,3-2,2 1,5-2,-1 2,-1 2,3-1,-2-4,-2-4,2-3,0-2,2 7,8 6,9 9,9 10,6 11,10 3,7 6,8 2,0 1,2-2,-7 0,-1-2,-6-1,-1-1,-5 0,2 0,1-1,0 0,-1 1,0-1,0 1,-1-1,0 1,-1 0,1-5,-1-1,-3 0,-3-3,1 0,2-4,0 2,2-3,-4 1,-1-1,-3 1,0-1,1-3,-2 2,1-2,2-2,-2 3,0-2,3 4,1-1,-2 2,-4 3,0 3,-3 3,-3 2,-2 2,1-5,0 0,-1 0,2 0,0 2,-1 1,-2-3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0:34.291"/>
    </inkml:context>
    <inkml:brush xml:id="br0">
      <inkml:brushProperty name="width" value="0.3" units="cm"/>
      <inkml:brushProperty name="height" value="0.6" units="cm"/>
      <inkml:brushProperty name="color" value="#61B8FF"/>
      <inkml:brushProperty name="tip" value="rectangle"/>
      <inkml:brushProperty name="rasterOp" value="maskPen"/>
      <inkml:brushProperty name="ignorePressure" value="1"/>
    </inkml:brush>
  </inkml:definitions>
  <inkml:trace contextRef="#ctx0" brushRef="#br0">0 0,'9'4,"7"2,5 4,8 5,8-1,-3 3,-2 1,-3-1,-6 1,-2-4,-1-3,-4 1,0-2,2 1,2 4,1-1,-1 2,-2-2,-2 0,0-1,1-3,3 1,1 3,3-1,1 1,0 0,1-4,-4 1,-2-1,1 2,0 3,2 4,1 2,0 3,1 1,-3 1,-2-4,-4-2,-5 1,-4 1,1-4,-1 0,-1 1,2-2,0 0,3-4,0 2,-3 2,-2 2,-2 3,3-3,-1 0,0 1,-2 2,-1 1,2 1,2 1,-1 1,-2-1,-1 1,3-4,0-2,0 0,3 2,0 0,-2 2,-2 1,-1 0,2 0,0 1,0 0,3-4,-1-2,-1 0,-1 1,-3 2,3-4,1 0,-2 1,4-4,-1 1,0 2,1-3,0 0,-1 2,1-2,0 1,3 1,3-1,0-1,1 3,-2 1,1-2,-2 1,1 0,3-2,-2 0,-3 1,0-1,-1-1,1 3,-1 1,-2-2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0:42.238"/>
    </inkml:context>
    <inkml:brush xml:id="br0">
      <inkml:brushProperty name="width" value="0.3" units="cm"/>
      <inkml:brushProperty name="height" value="0.6" units="cm"/>
      <inkml:brushProperty name="color" value="#61B8FF"/>
      <inkml:brushProperty name="tip" value="rectangle"/>
      <inkml:brushProperty name="rasterOp" value="maskPen"/>
      <inkml:brushProperty name="ignorePressure" value="1"/>
    </inkml:brush>
  </inkml:definitions>
  <inkml:trace contextRef="#ctx0" brushRef="#br0">248 1,'0'8,"0"13,0 14,0 12,0 0,0 7,0-2,0-6,0-6,0-5,0 0,0-2,0-2,0-2,-4-1,-2-2,0 0,-3-1,0 1,2-1,1 0,3 1,1-1,1 1,1-1,-4 1,-2 0,1-1,1 1,1 0,1-1,-3 1,-1 0,0-1,-2 1,-1 0,2 4,1 1,3 0,1 0,1-3,1 4,0 1,1-2,-1 0,0 2,0 0,1-1,-6-2,0-1,-1-2,2 0,0-2,2 1,1-1,1 1,0-1,0 0,0 1,1-1,-1 1,0 0,0-1,0 1,0 0,0 4,0 1,-4-4,-2-3,0 0,2-1,-4 0,1 1,0 1,2 0,2 5,1 1,1 1,1-2,0-1,1-2,-1 0,0-1,-4 0,-1 0,-1-1,2 0,-4-4,0-1,2-9,5-10,4-10,1-7,-1-6,0-4,-1-1,4 0,1-1,-2 1,0 0,2 0,1 1,-2 1,-1-1,-2 0,3 5,1 1,-1 0,-2-1,-1-1,-2-2,0-1,4 0,0 0,1-1,-2 0,-1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2:12.272"/>
    </inkml:context>
    <inkml:brush xml:id="br0">
      <inkml:brushProperty name="width" value="0.3" units="cm"/>
      <inkml:brushProperty name="height" value="0.6" units="cm"/>
      <inkml:brushProperty name="color" value="#00B44B"/>
      <inkml:brushProperty name="tip" value="rectangle"/>
      <inkml:brushProperty name="rasterOp" value="maskPen"/>
      <inkml:brushProperty name="ignorePressure" value="1"/>
    </inkml:brush>
  </inkml:definitions>
  <inkml:trace contextRef="#ctx0" brushRef="#br0">27 0,'0'5,"0"5,0 6,0 4,0 3,0 2,0 2,0 0,0-1,0 1,0-1,0 0,0 0,0 0,0 0,0-1,0 1,0 0,0-1,0 1,0-1,0 1,0 0,0-1,0 1,0 0,0-1,0 1,-4 0,-2-1,1 1,0 0,2-1,1 1,1 0,0-1,1 1,1 0,-1-1,0 1,0 0,0-1,1 1,-1 0,0-1,4 1,2 0,-1-1,0 1,-2 0,-1-1,3 1,1-1,0 1,-2 0,-1-1,-1 1,-1 0,-1-1,0 1,4-5,2-1,-1 0,-1 2,4-4,-1 0,0 1,-2 1,-2 3,-1 1,-1 1,-1 0,0 1,4-4,1 2,0 2,0 1,2 0,1 0,-2 0,3-1,0 0,-1 0,1 0,0-1,-1 1,-3 0,-2-1,3 1,1-1,-2 1,-1 0,4-5,-1-1,-1 0,3 1,0 2,-2 5,3 2,-1 1,-2-1,-1-1,1-5,1-3,-2-1,3-3,-1 0,0 1,1-2,0 0,3-3,-1 6,2 4,3 2,-1 1,2 1,-3 0,-3-1,0 5,3 1,0 0,-4-2,2-6,-2-2,-2-1,2 1,3 0,0 2,1-4,0-1,-4 1,-3 1,-3 2,3-4,-1 0,-1 1,-1 1,3 2,0 1,4 1,-1 0,-1 1,1-4,0-2,-2 0,1-3,9-4,5-5,8-4,3-2,-1-1,0-2,1 0,-3 5,-4 1,3 0,0-1,0-1,-1-1,-2-1,0-1,0 0,-2 0,1 0,0 0,-1-1,0 1,-3-4,-3-2,-3-4,-1 0,2 1,3-2,1 1,2 2,2 3,0 1,-3-2,-2 0,1 0,0 2,2 2,1 0,-4-3,0-1,4 1,-1-4,0 0,-1 2,2 2,0 1,1 2,5 2,1-1,0 2,-1-1,4 0,-1 1,0-1,1 0,1 0,-2 0,-2 0,-2 0,-1 0,-2 0,0 0,-1 0,0 0,1 0,-1 0,0 0,1 0,-1 0,1 0,0 0,-1 0,1 0,0 0,-1 0,1 0,0 0,-1 0,1 0,-5 5,-1 0,0 5,1 0,2 4,1-2,5-2,2 1,4-1,1-2,3-3,4 2,-2 1,-3-2,-3-2,-4-1,-3-2,-5 4,-4 1,1-1,0 0,-2 2,-1 0,2 0,1-3,-2 4,0-1,2 0,1 2,2 0,1-2,1 2,0 5,1-1,0-2,0 1,0-2,0-1,0-4,-5 3,-1-1,0-1,1-2,2-1,-4 3,0 0,0 0,3-2,0-1,2-1,1-2,0 1,1-1,0-1,0 1,0 0,-4-5,-7-5,0-6,-4-4,-3-3,-3-3,1 4,1 1,-1 0,-3-1,4 3,0 1,0-1,-3-2,3 3,1 0,3 3,-1-1,-2-1,-1-2,1 1,0 1,-2-3,3 4,0-1,-2-2,-2-2,2 3,1 0,3-1,-1-2,-2-2,3 3,-2-3,-1-3,2-1,3 0,0-1,-2 2,1-1,-2 1,3 0,2 0,0 1,-4-1,2 0,-2 1,-3-1,2 5,-1 1,-2 0,-3-1,4 3,3 0,1-1,2 2,0 1,-4-3,-3-1,-3-2,3 2,-1 1,0-1,-2-2,-2 0,0-3,-2 1,0-2,0 0,0 0,0 0,-1 0,1 1,0-1,0 0,0 0,0 1,0-1,-4 5,-2 1,0 0,2-1,-4 3,1 0,-4 3,0 0,2-2,3-2,-2-3,-5-2,1-5,2-2,-2-1,2 2,2 1,-2 1,1 1,2 0,2 2,2-1,1 1,2-1,0 1,0-1,0-4,1-1,-1-5,0 1,0 0,0-1,0 0,0-2,0 1,0 2,0 4,0 1,0 3,0 0,0 2,0-1,0-3,0-2,0 0,0-3,0-1,0-2,0 0,0 2,0 3,5 7,1 3,-1 1,0 0,-2-1,3 3,1 0,3 0,1-2,-3-1,-2-2,-2-1,-2 0,-1-1,-1 0,0 0,0 0,-1 0,1 0,-5 1,-5 3,-2 2,-2 5,-4 4,-3 4,-2 3,-1 3,-2 1,0 1,-1 0,1 0,0-1,0 1,0-1,0 0,1 0,-1 0,0 0,1 0,-1 0,0 0,1 0,-1 0,0 0,1 0,-1 0,5 4,1 2,0 0,-1-2,-2-1,-1-1,0 4,-1 0,-1 0,0-2,0-1,0-1,0-2,1 1,-1-1,0-1,1 1,-1 0,0 0,1 0,-1-1,0 1,1 0,-1 0,0 0,-4 0,-1 0,-5-4,0-2,-2 1,0-4,2 0,0 1,0 3,-2 1,1 2,-1 1,-4 1,1 1,4-1,-2 0,3 1,2-1,3 0,2 0,2 0,1 0,1 0,0 0,0 0,-1 0,1 0,0 0,-1 0,1 0,-1 0,0 0,1 0,-1 0,0 0,-4 0,-6 0,-1 0,-3 0,-3 0,-4 0,3 0,4 0,4 0,4 0,4 0,1 0,1 0,2 0,-1 0,-4-4,-2-2,0 0,-3 2,-1-4,2 1,2 0,2 2,1 2,2 1,0 1,-4 1,-6 0,0 1,1-1,1 0,4 1,1-1,2 0,1 0,1 0,-1 0,-3 0,-2 0,-4 0,-1 0,2 0,2 0,2 0,2 0,1 0,1 0,1 0,-1 0,1 4,0 2,-1 0,-3-2,-3 3,1 1,1-1,-3-2,-1-2,2-1,2-1,1-1,1-1,2 1,0 0,1 0,-1-1,1 1,0 0,3 4,7 7,5 4,5 10,2 4,3 2,1 0,0 3,0 0,0 0,0-3,-1 3,5 3,5 6,1 7,-1 5,-2 1,-3 0,-2-1,-2-5,4-3,1-4,-1-6,-1-5,3-7,0-4,4-1,0 0,-3 1,-2 2,-2 5,-1 7,-3 6,1 10,-2 3,1 8,-1 9,1 6,0-1,-1-1,1-4,0-5,0-1,5-3,5 1,1-6,-1-8,2-3,-1-6,2-10,-1 0,-3-2,2-1,-2 0,3-1,-1-1,2 14,3 3,-1 5,1-2,-2-1,1-6,-2-6,1-5,-2-1,2-2,2-4,3-6,-1-10,-4-9,-1-5,-1-9,-4-5,-2-3,1-7,0-9,-1-7,-2-7,-2-13,0-6,-2-4,0 3,0 2,0-5,0-5,-1-10,1-16,0-10,0 2,0 13,0 15,0 15,0 16,0 13,0 7,0 5,0 5,-4 6,-2 13,-8 12,-7 15,1 18,-1 11,-1 7,3 0,1-2,-2 5,4-3,-1-1,3-1,4-1,3-3,4-6,1-18,2-22,0-19,1-20,0-16,-1-7,1-3,-1-2,0 0,0 9,0 4,0 7,0 4,0-1,0 4,0 4,0 3,0 4,0 1,0 2,0 1,0 0,0 0,0 0,0 0,0 0,0-1,0 1,0-1,0 1,0-1,0 0,4 5,7 5,4 6,5 5,4 3,1 1,6 2,1 0,1 0,2 4,0 2,-1 3,-3 1,-1-2,-3-3,4-2,1 3,-1 0,3-2,0 0,-1-3,-2 0,2-1,0-1,0-1,1 1,1 0,-3 0,4-1,3 1,-1 0,7-4,5-2,6 1,-2 0,-5-2,-7-1,-2 1,-4 2,-2 2,-4 1,-3 2,0-1,-2 2,0-1,0 0,0 1,0-1,1 0,4 0,5 0,2 0,-1 0,-3 0,-2 0,-2 0,-2 0,-1 0,0 0,-1 0,4 0,2 0,0 0,3 0,5 0,5 0,-2 0,-3 0,1 0,-3 0,-2 0,0 0,0 0,2 0,8-4,5-2,-2 0,1 2,-5 1,-1 1,-3 1,-4 0,0 1,-1 0,-2 1,-3-1,-2 0,-1 0,-1 0,-1 0,0 0,1 0,-1 0,0 0,1 0,-1 0,1 0,0 0,-1 0,1 0,0 0,-1 0,1 0,0 0,-1 0,1 0,0 0,-1 0,1 0,-1 0,1 0,0 0,-1 0,1 0,0 0,-1 0,1 0,0 0,-1 0,1 0,0 0,-1 0,1 0,0 0,-5 9,-6 7,-5 10,-4 4,-4 6,-1 11,-2 9,0 9,0 6,0 0,-4 1,-6-3,0-4,-4-5,2-4,2-3,4 3,2-3,3-3,1-1,1-4,0-1,1 0,4 2,1-2,0-5,3 0,0-3,-1-2,-3-4,-1-1,-2-2,-2-1,5-6,1 0,-1-1,-1 2,-1 1,-2 2,0 0,4-3,1-1,-1 0,-1 6,-1 2,-1 2,-1-1,-1 0,0 3,0 0,0 0,0-1,-1-3,1 0,-4 3,-2 1,-4 3,-5 1,1-2,2 2,-1-5,-3-3,2-3,-2 4,3 1,2 0,0-1,-3 3,1 1,-2-5,2-3,3-2,-1 0,1 0,-2 6,-3-3,0-2,4 0,-1-4,1-1,3 0,2 2,-1-3,-1 0,2-12,7-16,10-19,5-13,8-9,4-4,-3 3,-1 6,0 6,-4 6,-2 0,-3 1,0 7,1-2,4 0,-3 1,0 4,-2 2,-4 1,0 2,3 6,-1 0,2-3,3-7,-3-4,2-2,-3-1,1 0,-2 1,1 1,2 0,-1 1,1 5,-2 1,-4 0,2-1,-3-1,3-2,3-1,-1 0,2 0,2-1,-1 0,-1 4,-1 2,-4 0,-4-1,1 3,-1 0,-1-1,-2-2,-1-2,-2-1,0 0,-1-2,-1 0,-3 0,-3 0,-3 5,0 1,1-1,-2 4,1 1,2-2,-2 2,1-5,2-3,2-6,-3 2,1 1,1 1,-3 1,0 0,2-1,2 1,2 0,1-1,1 1,1-5,1-2,-5 6,-2 1,1 2,1 0,1-1,1 0,1-1,0 0,1 0,0-1,1 1,-1-1,0 0,0 0,0 1,0-1,0 0,0 1,0-1,0 0,0 1,0-1,0 0,0-4,0-5,0-2,0 1,0-2,0 2,0 1,0 4,0 2,0 1,0 2,0-4,0-1,0 0,0 2,0 0,0 2,0 0,0 1,0 1,5 3,5 7,1 10,4 5,-2 8,-2 6,-4 6,-2 3,2-2,-1 0,0 1,-2 0,3 2,0 0,-1 1,-1 1,-3 0,0 0,-1-1,-1 1,0 0,0 0,-1-1,1 1,0 0,0-1,4 1,2 0,-1-1,0 1,-2 0,-1-1,-1 1,-1 0,0-1,0 1,0 0,0-1,0 1,-1 0,1-1,0 1,0 0,0-1,0 1,0 0,0-1,0 1,0 0,0-1,0 1,0 0,0-1,0 1,0-1,0 1,0 0,5-1,0 1,1 0,-2-1,0 1,-2 0,-1-1,-1 1,0 0,0 4,0 1,-1 5,1 0,0-2,0-2,0 2,0 5,0-1,0-3,-4 3,-2-2,-4-2,0-3,1-2,-2-2,-3-1,0 0,3-1,-1-4,1 3,-1 1,-4 2,-3 4,-3 2,3-1,4-2,0-5,4-3,2 0,-1-1,-3 2,1 0,-3 1,2 1,-1 1,-3-1,1 1,0 0,2 0,-1 0,-2-5,2-1,-2-4,4-1,-2-2,2 0,-1 3,-6 3,-10-2,1 1,2-3,-1 0,2-2,0-3,5 0,1 0,0-3,3 2,1 0,-2-3,2 4,0-2,2 4,-1-1,-1-3,-4-1,3 1,-1 0,-1-2,-3 3,-1-1,-1-1,-5 3,-3-1,1-2,0-2,2-2,1-1,1-1,1-1,0-1,1 1,0 0,-1-1,1 1,-1 0,1 0,-1 0,0 0,1-5,-5 0,-2-5,-3-5,-10-4,-5 2,-4-2,-4-1,-3-2,2 3,-3 5,-4 0,0-2,4-3,2-1,4-3,2 3,1 0,2-5,-4-2,-6-2,3 1,8 0,2 0,7 6,0 6,3 5,4 6,-1 2,-8 3,-5 1,1 0,4 0,5 0,1 0,1 0,4-1,2 0,-3 0,1 0,0 0,3 4,0 2,2 0,5 2,2 6,0 3,-1 0,4 1,-1-3,3 1,1 2,-3-2,2 0,-1-2,2 1,0-2,1 0,-1-1,2 2,-1-2,-3 1,-4-1,-1-3,-3 2,-1-2,-1-2,0-2,-1-2,10-1,16-2,16 0,11 0,5-1,6 1,5 0,5-1,2 1,-2 0,0 0,0 0,5 0,-2 0,0 0,-5 0,-1 0,-3 0,-5 0,-4 0,1 0,0 0,-2 0,-2 0,-1 0,-5-4,-3-2,-4-4,-1 0,1-3,3 1,-2-2,1-3,-4-3,1 2,-2-1,1 0,2-3,-1-1,1-6,2-1,3-2,-3 2,0 1,-3 1,1 1,-3 1,-4-4,-2-2,-4 1,-1-7,-2-7,-1 1,-4-2,-5-1,-7 3,-3 5,-4-5,-1 1,-6 0,-2-11,-3-10,-6-10,6-7,-1-6,3-2,1 6,8 8,7 8,2 2,5 8,-1 10,2 7,2 3,3 3,2 3,2 2,-4 2,-4 1,-2 1,-3 4,1 2,-2 4,2 0,-1 2,-3 4,-3 4,-2-3,-2 1,-1 1,3-2,2 0,-1 1,4 6,0 13,3 7,4 11,-1 8,2 6,2 0,2-2,2-1,2 2,1-2,0 1,1-2,-1 0,0-2,1-3,-1 1,-4-1,-2 2,-4 0,0 1,-3-1,0-2,4 1,-3-5,2 1,-2-1,1-1,-2-2,1 0,-1-2,1 0,2 0,0-1,-4 1,1-1,2 0,-1 1,2 0,-3-1,2 1,-2-5,-3-5,1-15,3-20,4-21,3-11,2-11,2-7,1-1,1-2,0 3,-1 0,1 3,-1-1,0 8,1-1,-1 7,0 7,0 8,0 5,0 0,0 2,0 0,-1 3,1 0,0 2,0 0,0 1,0-1,0 1,0 0,0 8,0 16,0 21,0 17,0 14,0 7,0 3,0 0,0-2,0-7,0 1,0 5,-4 1,-2-1,1-1,0-7,2 2,-3 5,-1 2,-3-1,-1-1,3-7,-3-2,2-5,1-6,2 0,3-2,1-3,2 2,0 4,0 4,1 4,-1-2,0 1,1 1,-1 2,4-8,6-10,11-15,4-15,4-10,5-9,2-6,-2-7,3 3,-1-4,2 0,3 1,0 2,1 6,-2 3,0 4,3 2,3 2,2 0,-3-2,-5 0,-4 4,0-1,-2-2,-2 0,-2 3,-2 4,-6-2,-2 0,-9 3,-10 2,-15 1,-17 2,-9 5,-10 6,-5 10,-7 7,4 2,6 1,4-5,6-2,5 0,0-1,3 1,2-3,2-6,3-4,0-5,6-7,6-12,5-17,5-11,3-8,2-9,1-6,0-7,0 2,5-6,0-3,4 4,1 6,-2 1,-3-1,-2 3,-1 8,-2 5,-1 7,0 4,-1 3,1 5,-1 3,1 3,0 2,0 0,0-3,0-2,0 1,0 1,0-4,0-5,0 0,0 2,0 3,0 2,0 3,4 5,6 7,2 16,-2 15,2 14,3 12,-1 7,-2-1,0 6,3-3,-1 0,2-1,1 5,4 2,-3 4,0 1,-3-1,1-2,-3-3,1-5,-2-8,1-2,-1-3,1-4,-1 2,-3-2,6-1,1 2,1 0,2 3,3-1,-3-1,1-4,0-6,-3-3,0-5,2-6,-3-9,-4-9,-4-12,-3-12,-3-9,-6-7,-2-8,0-3,0-1,3 5,0 8,2 7,0 6,1 4,4-2,7-4,9-1,15-6,14-6,13-4,8 4,1 1,-3 3,-4 6,-4 4,-4 5,-7 6,-3 3,-5 0,-1 4,-2 5,0-1,3-2,-1 1,1-1,-2 1,-3 3,-4-1,-2 2,-3 1,0 3,-2 2,-9 2,-15 5,-22 6,-20 6,-21 5,-12 2,-7 3,-3-4,4-1,3-4,5-5,2-4,9-4,6-3,8-1,3 0,5-1,0 0,2 0,4 0,7-3,7-7,17-4,17-10,14-4,12-2,7-4,4 4,2 2,1 3,-1 5,-5 6,-1 1,-2 4,2-2,0 2,1 2,6 3,1 2,1 2,-1 0,3 6,0 1,-1 4,-1 6,1-2,6 3,-1-2,-6-4,-8 1,0-2,-3 2,-2-1,-3-3,-4-2,-5-3,-3-1,-2-1,-1-1,-1-1,0 1,0-1,0 1,0 0,0-1,1-3,-1-2,1 1,0 0,-1 2,1 1,0 1,-1 1,1 0,0 0,-1 0,1 0,0 1,-1-1,1 0,0 0,-1 0,1 0,0 0,-1 0,-3 4,-2 2,-5 4,-8 4,-10 5,-14 3,-12 3,-10-4,-7 0,-9 0,-4-3,0-5,0-1,7-1,3 1,6-1,5-3,1-3,-2 3,1-1,-2-1,-2-1,-4-3,-1 0,-3-2,-1 1,4-2,1 1,4 0,5-1,0 1,-3 0,-3 0,2 0,-6 0,-3 0,-3 0,5 0,0 0,5 0,1 0,3 4,4 2,-1 4,-3 5,1 4,2-2,3 2,3-3,2 0,6 2,2-3,1 2,-2-3,4 5,-1-1,4 1,-1 2,-2-3,2 0,-1-3,3 0,-2-2,2 0,-5-1,0 6,-5 4,-3 2,-2-2,4-1,1-3,15-6,20-4,22-4,27-3,12-1,6-5,-6-1,-6-1,-6-2,-5-1,-3 2,-6 3,-2-3,-1 0,6-3,-1 1,-5 1,-1-1,-4 0,-3 3,-5 1,3 3,-2 1,8 2,6 0,3 0,7 1,6-1,3 0,-2 1,-8-1,-3 0,-7 0,-3 0,-3 0,-4 0,-4 0,1 0,1 0,-3 0,0 0,-2 0,-1 0,-1 0,-1 0,1 0,-1 0,1 0,-1 0,1 0,-1 0,1 0,-1 0,1 0,-5 4,-5 6,-6 10,-5 6,-2 8,-3 6,-1 5,0 4,0-3,0 1,0-4,1-1,0-2,0-5,0 1,0-1,0 2,0-1,0 2,0 0,0-4,0-2,0-2,0-3,0-1,0 0,-4 4,-7 1,0-1,-3-4,0-4,-5 0,-5 0,-6 1,-3 1,0 0,-3-3,0-6,2-5,-2 0,-3-1,-5 1,2 0,-1-3,-3-1,-1-3,3-1,4-2,0 0,3 0,4 0,2-1,2 1,2 0,-3-1,-5-3,-2-2,-2-4,-4-4,1-1,4-1,-1 1,6 0,1 2,0 3,2-1,-2 1,-1-2,-3 2,0 1,1 4,-1 1,1 2,2-3,2-1,-3 1,1-3,1 0,2 0,-3 3,5-3,2 1,5-4,3 0,0 3,-2-2,-2 0,-1-2,3-4,5-7,10 0,13-1,11 0,11-1,12 0,9 0,4 4,6 5,1 2,3-2,0 2,5-1,10 3,-2 2,0 4,-4-2,-12 0,-6-2,-5 0,-6 2,-7-3,-5 2,-4 1,-3 3,4 2,0 1,0 2,-1 0,8 0,6 1,4-1,-1 0,-4 1,-5-1,-4 0,-4 0,-2 0,-1 0,-1 0,0 0,-1 0,1 0,1 0,-6 4,-9 2,-15 4,-17 4,-12 10,-6 4,-9 1,-5 2,2-2,2 0,3-6,7-2,0-1,3-3,2 0,0-3,0 0,2-2,-3 1,-3-1,0 1,1-1,4-3,3-3,1-3,7 4,2-1,0-1,4-5,17-8,14-6,12-1,6-2,6 1,1 4,-2 4,6 3,3 3,4 1,-4-3,-4-1,-6 0,-5 1,-3 1,-3 2,0 0,-2 1,1 0,4 0,2 0,0 0,-2-4,0-2,-1 1,-2 0,0 2,0-3,0-1,-1 1,1-3,-1 0,1 2,-1-2,1-1,-5-1,-1 0,0-3,1 2,-3-1,0 0,1 0,2 0,2 4,0 3,2 2,1 2,-5-3,-1 0,-3-5,-2 1,2 0,3-1,1 0,3-2,0 1,2 2,-5-2,-1-3,1 1,-4-2,0 2,1-2,3 2,-4-1,1 2,-3-2,0-2,3-3,1 1,-1 9,-9 10,-6 9,-7 7,-4 5,-4 4,-1 1,3 0,-2 1,1-1,3 0,-2-5,0-2,7-4,4-14,6-6,2-8,3-6,1-4,1 1,-1 0,2 4,-2 1,-4-3,2-1,-1-2,2 3,3 4,-1 1,2-2,-2-2,-4-3,2 2,-2 1,-3-2,3-2,3 0,-1-3,-1 0,-4 0,2 3,-1 2,-1 0,-2-2,-3 0,4 2,0 1,0-1,-2-1,3 3,1 0,2 3,1 0,-3-2,3-3,-1-2,-3-1,-1-2,-3 0,-1-1,-2-1,0 1,0 0,-1 0,1 1,0-1,-1 0,1 0,0 1,0-1,-4 5,-2 1,0 0,-2-1,-1-2,1 0,-2-2,1 0,1-1,-1 5,0 1,-3 4,1 0,2-1,-1 2,0-1,-2-2,1-2,-2-2,1-2,-1-1,-4-1,2 0,3 0,0 5,1 0,3 1,-2 3,1 0,2-1,2-2,2-2,-2 3,-2 0,2-1,-4 3,1 0,1-2,1-1,-1 2,-1 0,2-2,1-1,2 12,2 11,0 14,1 9,0 4,0 2,1 0,3-1,2-1,0 3,3 1,0 3,3 0,-1-2,-2-2,-2-3,-3-1,-2-1,3-6,1-1,-1-1,-1 2,-2 1,0 2,-1 0,3-3,2-1,-1 0,0 1,-2 2,-2 1,5 1,0 0,-1 1,0 0,-2 0,-2 0,0-1,-1 1,0 4,0 2,0-1,0-1,-1-1,1-1,0-2,0 0,0 0,0-5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2:39.117"/>
    </inkml:context>
    <inkml:brush xml:id="br0">
      <inkml:brushProperty name="width" value="0.3" units="cm"/>
      <inkml:brushProperty name="height" value="0.6" units="cm"/>
      <inkml:brushProperty name="color" value="#00B44B"/>
      <inkml:brushProperty name="tip" value="rectangle"/>
      <inkml:brushProperty name="rasterOp" value="maskPen"/>
      <inkml:brushProperty name="ignorePressure" value="1"/>
    </inkml:brush>
  </inkml:definitions>
  <inkml:trace contextRef="#ctx0" brushRef="#br0">440 1461,'-5'0,"-5"-4,-1-6,-4-2,-2 2,0-2,0 1,-3 3,3-2,0 0,3-2,-1 2,2-3,4 5,3 9,2 8,3 8,5 0,2 2,0-7,-1-10,-1-9,-6-4,-3-4,0-4,1-3,1-3,0 0,2-2,0 1,1 0,0-1,1 1,-1 0,-4 5,-2 10,-4 6,0 10,-3 3,1 4,2 6,3 3,3 3,6-4,3-8,5-11,1-10,-2-8,2-1,0-2,-3-2,-2-1,-3-2,3 4,1 1,-2 0,-1-2,-1-1,-2-1,0 0,-1-2,4 1,2-1,-1 0,-1 0,-1 9,4 7,-1 1,0-2,-1-4,-2-3,-1-4,3 3,1-1,-1 0,-1-2,-1-1,-1-2,-1 0,-1 0,0-1,0 0,0 0,-1 0,1 0,0 0,0 1,0-1,0 0,0 1,0-1,0 0,0 1,0-1,0 0,0 1,0-1,0 1,0-1,0 9,0 12,-4 10,-7 10,0 6,-3 0,0 0,4 1,-2 2,1 0,-1-3,1-2,2 2,-1-4,0-1,3 3,2 1,-2 2,-1 2,2 1,2 0,1 1,2 0,0 0,1 0,0 0,0 0,1 0,-5-5,-2-1,1 0,0 1,2 2,1 0,1 2,-4 0,-1 1,1 0,-4-5,1-1,0 1,-1 0,-1 2,-1-4,-5-5,1-8,4-11,2-8,4-7,2-4,2-2,1-1,1-1,0 1,4 4,1 2,0 1,3 3,0 0,3-1,-1-2,-2-2,-2-2,1 4,0 0,-2 0,-1-2,2-1,0 8,-1 10,-1 11,-2 9,-2 6,0 3,-1 3,0 1,0 4,-1 1,1 0,0-2,0-2,0-1,0-1,0-1,0-1,0 1,0-1,0 0,0 1,0-1,0 1,0-1,4 1,2 0,-1-1,0 1,-2 0,-1-1,-1 1,4-5,1-1,-1 0,3 2,1 0,3 2,-1 0,-2 2,2-1,-1 1,-3 0,3-4,3-2,0 0,2-3,-1-1,-4 3,1 1,-1 2,2 2,-1 0,2 2,-1 0,-3 0,1 0,0 0,-3 0,3-5,-1-5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16.791"/>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41 1,'4'0,"6"0,2 4,2 6,4 6,-2 4,2-1,-3 1,0 1,-2 1,1 1,-2 2,2-4,-2-1,1-4,-1 0,2 1,-2 2,1 3,-1 1,2 2,2-4,-1-1,1-4,-2 0,-3 1,0-2,-1 1,-3 2,3-2,-2 0,4-2,-2 1,-1 2,-3 3,2 2,0 6,2 2,5 6,3 0,0-1,-5-2,1-7,-2-4,-3-1,1-3,-1-2,2 2,-1 1,3-1,-1-1,1-2,-1 0,-2 2,0-1,0 0,2-3,-1 2,2-3,-2 2,-1 3,0-3,0 2,2-2,-1 1,2-2,3-4,-1 2,-3 3,0-1,3-3,-1 2,2 3,1-2,-1 3,1 1,-3 4,1-3,2 0,3-2,-2-1,0-2,-3 1,0-2,2-3,3-3,2-2,2-3,0 0,2-2,0 1,0-1,-4-4,-2-1,1 0,0 2,-3-4,0 0,1 2,2 1,-3-3,0 1,1 1,-2-3,0 0,-3-3,1 1,1 2,0-1,-1 0,4-2,-3-3,0-4,3-3,1-6,3-3,1-1,-3 2,-1 4,-4 4,-1 5,-2 1,1 3,2 0,-1-3,1 2,-3-2,2 3,-3-2,2 3,3-2,-2-2,1 1,-2-1,0-3,3-1,3-3,-2-1,0 3,-3 1,0 0,-2-2,1 3,3 6,-3-1,2 3,-2-1,1-3,2 1,-2-2,1 3,2-2,-1-2,-1-3,3-2,2 3,-3-1,0 4,-3 1,1 2,-4-1,2-3,3 3,-3-2,-2-2,0 2,-1-1,1-1,-1-3,2 3,3-1,-1 0,-4-2,-7 2,-9 5,-8 5,-6 3,-5 4,-1 1,-2 2,-1-1,1 1,0 0,0 0,1-1,0 0,0 1,1-1,-1 0,1 0,-1 0,0 0,1-1,-1 1,0 0,1 0,-1 0,0 0,1 0,-1 0,1 0,-1 0,0 0,1 0,-1 0,0 0,1 0,3 5,2 1,0-1,-1 0,-1-2,-2-1,-1 3,0 1,-1 0,1-2,-6-1,-5-1,-5-1,-1-1,3 0,0 0,1-1,3 1,4 0,-3 0,1 0,2 0,1 0,2 0,1 0,0 0,-3 0,-1 0,0 0,2 0,0 0,1 0,2 0,0 0,0 0,1 0,-1 0,1 0,-1 0,1 0,4-5,1 0,0-1,-1 2,-2 0,-1 2,0 1,-1 1,-1 0,0 0,0 0,0 1,0-1,1 0,-1 0,0 0,0 0,1 0,-1 0,1 0,-1 0,0 0,1 0,-1 0,5-4,1-2,4 5,9 2,6 6,8 5,6 6,2 4,2-2,-2 0,1 1,-2 2,-3 0,0-3,-1 0,-3 0,2-3,0 0,-2 1,2-2,0 0,2 3,0 1,2 2,-1 2,2-3,2-1,0 0,0 2,-2 1,1-4,-2 0,1 1,-2 1,2-2,-2-1,1 1,-1 2,1 2,-1 1,2-4,2 0,4-4,-3 0,1 1,2-2,1-3,2 0,2-2,0-2,-4 1,-1 0,1-2,0-3,2-1,1-1,1-2,0 0,1 0,4-5,6-5,1-2,-1-3,-3 2,-2-2,-2 1,2 4,-3-1,-3 1,-1 3,0-3,0-3,1 0,-1-1,1 0,1 0,-1 1,1-1,-5-3,-1 2,1 3,-5 0,-3-3,-23-8,-35-8,-40-8,-24-1,-10 1,6 3,13 4,20 6,19 9,16 6,10 6,8 3,21-2,28 0,30 0,30 1,24 1,12 1,6 0,-3 1,-15 4,-20 2,-21 0,-12-1,-16 2,-9 1,-28-1,-26-7,-30-7,-37-7,-33-1,-30 2,-10 4,10 2,18 3,25 3,26 0,24 1,18 1,22 0,27-1,26 1,21-1,16 0,8 0,10 0,3 0,8 0,2 9,-4 11,-8 3,-6 1,-13 2,-13-5,-11-5,-8-5,-7-5,-3-4,-1-1,-1-2,4 0,7 0,2-4,3-2,4 1,-1 2,-3 0,-4 2,-4 1,-2-3,-2-2,-2 1,-4-4,-2 0,-4-2,-9 0,-10 2,-8-2,-7 1,-4 2,-3 3,-6-3,-1 1,-5 1,-4 2,1 1,3 1,4 2,2 0,3 0,11 0,13 0,20 1,16-1,16 0,9 0,8 0,2 4,-2 7,-3 0,-7 3,-9 4,-7-1,-15-4,-16-4,-17-4,-21-2,-17-11,-23-8,-17-6,-11-3,-1 2,3 6,5 4,4 6,10 4,8 1,13 3,6 0,4 0,1 0,4-1,0 1,-1-1,2 1,-1-1,3 0,-1 0,2-1,3 1,3 0,3 0,2 0,1-4,1-2,-1-4,1 0,0 1,0 3,0-3,-1 1,5-3,1 1,4-3,1 1,2-2,0 2,-3 3,1-2,4-3,-1 1,2-2,-3 1,2 0,-2 1,-3 3,1 0,-1 0,2-2,-1 2,-2 1,-3 3,3-2,-1 1,-2 1,3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36.58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159 984,'0'9,"0"11,4 12,6 8,2 7,-2 3,2 3,3-4,-1-1,-2-5,0-5,3 0,-1-2,-3 1,1-2,-1 3,1-1,-1-2,-3-4,3-1,-2 2,3 4,-1 1,-3-2,-2 7,2 0,4-3,0-3,-2 0,-2 0,-4-4,-1 3,-2-1,-1-1,0-3,-1 8,1 5,-1 4,1 4,0-4,0-5,-1-5,1-4,0-4,1-3,-1 0,0 3,0 1,0 0,0 0,0-2,0-1,0 0,0-1,0 0,0-1,0 1,0-1,0 1,0-1,0 1,0-1,-5-3,-5-11,-1-16,1-11,2-16,-1-7,-5-10,2-9,1-14,-1-10,2-14,-3-4,2 7,2 6,-1 9,-4 13,1 5,2 4,4 2,-2 7,1 2,1 0,3 4,1 3,1 5,2 4,0 10,0 18,1 17,-1 15,0 16,1 12,-1 9,0 3,0-3,0-9,0-5,0 2,0-6,0-6,0-1,0-1,0-2,0-3,0-5,0 2,0-1,0 8,0 0,0-2,0-3,0-4,0 2,0 0,4-3,2-1,-1-2,4 4,0-1,-1 1,-3-3,-1 0,-2-2,-1 0,-1-1,0 3,-1 3,1-1,-1-2,1 0,0-1,0-2,4-4,6-7,6-5,4-5,4-2,-3-8,-1-6,1-1,-3-4,0-2,1-4,1-6,3-3,1-4,0 2,2 4,-5 2,-1 1,1-3,0-2,2 1,1 0,-4 2,0 5,0 2,-3 0,0 0,6-5,3-4,-3 0,4 1,1 0,5 1,-3 2,-3-1,-1 6,-1 1,-4 0,-2-1,0 3,-3 0,1 4,1-1,2 2,2 0,-3-4,0-2,-3-2,-1 1,-2 1,1-1,3 3,-3 0,-2-2,0 3,-2-1,3-1,2-3,4-5,2-4,-1-5,-1-5,1 4,-2 4,-1 2,-3 3,1 1,-2 1,0 1,-1-1,-3 0,1 4,0 1,-3 0,-2-1,2-1,0-2,4-1,-1 0,2-1,0 1,2-1,-2 0,2 4,-2 2,-2 0,1 3,-2 0,-1-1,1 2,0 0,-2-2,2-2,0-3,2 4,0 0,-2-1,-3-2,-2-1,-2-1,-1-5,-1-2,-1-5,1 0,-1 1,1 3,0 2,-1 1,1 3,0 0,0 0,0 1,0 0,0-5,0-1,0-4,0-1,0 2,0 2,-4 2,-2-3,1 1,0 0,2 2,1 2,1 1,1-4,-5 4,0 2,-1 0,2 1,1 0,1 0,1-1,1-1,0 1,0-5,0-1,1-1,-1 2,0 1,0 2,0 0,0 1,0 0,0 1,-4 4,-6 10,-11 11,-4 15,-4 4,-1 4,0-3,6 1,2-4,5-1,1 2,-1-2,-3 0,-1-3,2 2,1-3,-2-2,-1 0,-2 4,-1-1,3 1,-3 0,2 0,1-1,-1-4,0 2,-2-1,4 1,1 0,-1-2,-2 1,0 4,-2-1,-1-3,4 2,1 3,0-1,3 1,0-1,-2-4,-1 1,-2-1,-2 2,-1-1,4 2,1-2,0-2,-2 2,-1-1,4 1,0 0,-1 2,3 3,0-1,-1-3,-2-3,-3 0,0-1,-2-1,-1-3,5 3,0 0,1-1,-2-1,0-2,2 2,1 2,-1-1,4 2,-1 1,-2-2,-1-2,-2 3,-2 0,-1-2,0-1,3 2,2 0,4 4,4 4,5 3,4 4,1 2,2 2,1 0,0 0,0 1,4-1,6 0,5-4,4-2,3-4,3-5,-4 0,-2-2,2-2,-5 2,1-1,-4 3,1-1,1 3,3-1,3 1,1 4,-2 3,-1 2,0-3,-3 1,1-4,0-5,3-3,1-4,2-2,5-2,2-1,5-4,9-6,1-10,-2-1,3-6,0 3,-6 0,5 0,-2 1,-3-1,-1 0,-3 4,-2 1,-4 5,-2-1,-7-1,-2 2,0 0,1 1,-4 0,1 2,0 2,3 0,-3-4,0 1,1-2,2 2,-2-1,-1 1,-3-1,-13 2,-11 3,-8 7,-15 8,-10 8,-3 6,-2 3,-2 7,-1 3,-1 9,-5 1,3-2,5-3,8-1,1-5,7-4,5-7,7-3,7 0,2 2,1 1,4 2,-2-4,0 1,-2-5,0 1,1 1,-1 3,1 1,1 3,-1 0,0 2,1 0,3 0,2 0,2 0,0 0,1 0,0 0,1-1,-1 1,0 0,1-1,-1 1,-5-5,0-1,-1 0,2 1,-4 6,0 3,2 4,1 2,-3-2,1-2,0-2,-2-1,-4-7,0-2,3 0,2 1,-1 1,0 2,2 0,3 1,1-8,2-16,0-17,1-18,0-17,1-9,-1-2,0 5,5 3,1 6,0 8,-2 5,-1 5,-1 16,-1 24,0 14,-1 12,-1 4,-3 9,-2-1,0-3,1-5,-2-1,-1-2,-3 1,-4 2,-4 4,2-1,3-4,-1-5,4-2,-2-4,-3 3,1 0,0 0,1-2,4-1,-1-5,1-2,-2-5,1 3,-2 4,2 1,2 2,2 0,4 1,1-1,1 0,-3-4,-1-2,0 0,1 2,1 0,1 2,-3-4,-1-1,-4 2,0 0,1 2,3 1,2 0,-3-3,1 4,0 1,-3 1,1 4,-4 2,1-1,3-1,1-1,3-3,-2 0,-1-1,-3 0,1-1,0 1,-1-1,0 0,3 1,-3-5,-3-1,-1 0,0-3,-4-5,-3-4,-1-3,2-8,4-7,6-6,4-5,3-3,2-2,2-1,0 0,4 0,2 0,-1 1,3 0,0 0,-1 0,-3 1,3 3,0 3,3-1,-1-2,-1 0,1 3,0 0,-3-1,3-1,-1-2,-2-1,-2-1,-2 0,-1-1,3 5,1 1,-1-1,-1 0,3 2,1 2,-2-7,3-7,0-3,-2 0,-2 2,-1 1,-2 2,-2 2,0 9,0 13,0 15,-1 11,1 6,0 3,0 4,0 7,0-1,0 2,0-1,0 0,0-2,0-3,0-4,0-2,0-3,0-1,0 0,0-1,0 0,-5 0,0 0,-1 5,-3 1,0 0,6-14,8-19,11-17,13-19,9-20,11-23,7-14,-2 0,-2 3,-5 8,-7 10,0 9,-4 2,2 4,-2 6,-3 5,2 1,0 4,2 1,-1 3,3 0,3-3,-2 2,2-1,-2 2,-4 3,-3 8,-3 0,-3-4,0-1,-2 0,-4 3,-2 1,-4 1,-4 1,-1 1,-1 1,3 4,-2 1,2 0,-1-1,-2-1,2-1,-1-2,-3 0,-2-1,3 5,-1 0,3 5,0 1,-1-2,-3-3,-7 3,-7 4,-11 9,-11 9,-5 8,-5 6,-5 5,1 6,0 3,2 0,5-1,3-2,4-6,7-2,3-6,4 0,2-4,2 1,8-6,9-9,8-8,6-7,0-5,1-3,1 3,2 1,1-1,1 3,-4 2,-5-2,-1 3,-4 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24.795"/>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356 132,'-5'0,"-5"0,-5 0,-6 0,-2 0,-2 0,-2 0,1 0,3-5,2-5,5-5,0-6,-1 3,2-2,-1 4,-1 3,-3 6,-3 2,4 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36.703"/>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79,'5'0,"5"0,6 0,4 0,3 0,2 0,2 0,-1 0,1 0,0 0,-1 0,0 0,0 0,0 0,0 0,-1 0,1 0,-5-5,-1-1,-4-3,-1-2,2 3,2 1,3 3,1 2,2 0,0 2,1 0,-4-3,-2-3,0 1,2 1,1 1,0 1,2 1,0 1,1 0,0 0,0 0,-1 0,1 0,0 1,0-1,0 0,-1 0,1 0,0 0,-1 0,1 0,-1 0,1 0,0 0,-1 0,1 0,0 0,-1 0,1 0,0 0,-1 0,1 0,-5 4,-5 6,-2 1,2-1,2 2,2-1,3-2,-3 1,-1 0,1-3,2-2,-3 2,-1 1,1 2,2 0,2-1,1 1,1 0,0-3,1-1,-4 1,-2 1,-4 2,0 0,1 3,2-1,2-3,-2 2,0-1,1-2,1-3,2-2,1-2,1 0,1-1,0-1,0 1,0 0,0-1,-5 5,-1 2,0-1,2 0,0 2,2 1,0-1,2-2,-1-2,1-1,0-1,0-1,0 0,-1-1,1 1,0 0,-5-5,-5-5,-11-2,-9 2,-10 3,-6 1,-4 3,-2 2,-1 1,-1 0,0 0,1 1,1-1,0 0,0 1,0-1,0 0,1 0,-1 0,1 0,-1 0,0 0,1-5,3-5,3-1,3-3,0 0,-1 4,-2 2,-2 3,2-1,0-1,-1-3,-1 0,2-2,1 0,-2 3,4-2,8 1,9 3,10 1,7 3,5 2,3 0,1 1,1 1,-1-1,-4 5,-2 1,-5 4,0 1,1-3,-2 3,0-1,3-2,2-2,2-3,-2 3,-1 0,1 0,2-2,1-1,-3 3,-1 0,1 0,-3 3,0-1,1-1,-2 3,0-1,-2 3,1-1,-3 2,2-1,2-2,-1 1,-3-2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39.827"/>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41.640"/>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45.932"/>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79,'0'-4,"5"-2,5 1,1-4,4 0,-2-3,2 1,3 2,2 2,3 3,1 2,1 1,1 1,0 0,0 1,0-1,-4 5,-2 1,0 0,2-1,0-2,2-1,0-1,2-1,-1 0,1 0,0 0,0-1,-5 6,-1 0,1 1,0-2,1-1,2-1,1-1,0 0,5 3,2 2,-1 3,-1 1,-5 3,-3-1,-1-2,-3 1,-2-1,2-2,2-3,-2 3,-1-1,2-1,2-1,2-3,1 0,-3 3,-2 1,2-1,-4 3,0 1,1-2,-2 3,1-1,1-1,2-3,-2 3,0-1,-2 4,-1 3,2 1,-2 1,1-2,-2 1,1-2,-3 1,2-2,-2 2,-3 2,2-1,-2 1,2-2,5 1,-2-2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3:53.521"/>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718 79,'-5'0,"-5"0,-6 0,-4 0,-3 0,-2 0,-2 0,0 0,1 0,-1 5,5 5,2 1,-1-1,0-2,3 1,0 0,-1-2,-2 2,-1 0,-2-2,-1-2,0-2,-1-1,0-1,0-1,0-1,0 1,0 0,1-1,-1 1,0 0,9 0,12 0,11 0,8 0,7 0,4 0,2 0,1 0,0 0,0 0,-1 0,-1 0,0 0,0 0,0 0,-5-4,-1-2,0 0,1 2,2-4,0 0,2 2,-4-3,-2 0,2 1,0 3,-2-3,-1 1,1 0,2 3,1 1,-2-3,-1 0,1 0,1-3,2 1,-3-4,-1 1,1 2,-8 3,-9 2,-11 2,-7 1,-6 1,-4 0,-2 1,-1-1,1 1,-1-1,6 5,1 1,1-1,3 4,0 0,-1 3,-2 3,2 5,0-3,-1-3,2 1,1-4,1 2,1-1,-3-4,2 2,-1 0,-2-3,2 2,-1 0,-2-2,-1-2,-3 2,-1 1,3 2,2 0,2-1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4:09.59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165 926,'0'9,"0"7,0 5,-4 8,-2 3,0 1,2-1,1-2,1-1,1-1,0-11,1-20,0-23,1-25,-1-16,0-10,0-1,0 8,0 13,0 10,0 19,0 18,0 19,0 17,0 13,0 8,0 1,0-3,0-6,0-4,0-5,0-10,0-19,0-22,0-20,0-17,0-7,0 3,0 8,0 5,0 1,0 5,0 5,0 5,0 3,-4 12,-2 26,1 25,0 24,2 15,1 5,1-7,0-11,1-11,-4-18,-6-31,-1-38,1-25,3-15,2-7,2-6,2 3,0 9,1 13,1 14,-1 20,1 24,-1 28,0 14,0 6,0 0,0-10,0-19,-8-15,-4-12,1-11,-2-1,0 8,8 13,9 12,3 9,6 3,-1 3,-1 3,1-3,4 0,-2 1,2-3,-3 1,-2 0,-4 3,-3 1,2 2,0 1,0 5,-2 6,-2 6,-1 4,0 7,-1 0,0-1,0-1,-1-4,1-6,0-6,0-4,0-3,0-2,4-5,11-3,6-3,5-5,2-4,0 2,1-1,-6 2,-2 1,0-2,1-3,-4 3,0 0,-7-2,-11-1,-9-2,-3 3,-4 0,9 0,15 2,15 1,12-2,9-2,5-1,-1-2,-12-2,-23 0,-20 0,-24 0,-10-1,-2 1,1 0,3 0,9 4,10 6,7 6,7 4,4 3,2 3,-3 0,-5-4,-6-5,-5-6,-4-5,-1-3,-2-2,8-6,16-7,25-9,36-10,25-9,24-6,20 5,5 9,-6 10,-16 5,-23 5,-17 0,-17 2,-17-6,-20 0,-16-6,-23-4,-19-6,-26-2,-18 1,-12 5,-7 8,-4 7,4 6,6 4,8 3,9 1,19 5,15 1,12 0,25-2,26-1,29-2,16-1,5 0,-4-1,-7-1,-15-3,-12-7,-21-9,-16-15,-19-19,-18-13,-10-12,-4-3,-1 1,2 5,10 11,10 12,7 11,8 8,5 6,5 2,14 3,20-1,23 5,23 6,22 8,8 6,2 3,10 0,8 0,29-1,24-1,9-1,2 0,-14-1,-21 0,-31 0,-31 0,-20-1,-26 1,-32-4,-38-6,-36-2,-24-2,-13 1,-2 2,5 3,15 4,18 1,22-2,22-5,38-5,56-5,52 2,31 3,25 5,17 3,-1 4,-18 6,-19 12,-28 7,-32 0,-26-4,-22 0,-14-3,-8-5,-13-4,-26-6,-32-9,-26-2,-10-4,6 0,6 4,11 3,20-2,29 2,35 1,25 3,13 1,9 2,2 0,-5 2,-3 3,-10 7,-10 5,-8 4,-11 4,-1 1,-5 2,-6-1,-6 1,5-5,13-5,19-7,19-4,29 1,30 7,6 16,3 19,-8 15,-21 9,-24-3,-25-9,-22-11,-17-9,-20-8,-35 5,-46-1,-39-2,-38-7,-26-8,-7-3,16-5,26 0,29 3,33 3,26-2,25 1,24-3,35 2,42 1,27 3,17-3,3 6,1-2,-10-5,-21 0,-20-3,-15 1,-20-3,-26-2,-22-8,-19-8,-11-2,-1-1,0 2,6 2,16 3,35 1,48-3,51-1,38 0,27 2,11 2,-6 0,-20 1,-22 1,-19 0,-25 0,-21 1,-18-1,-11 0,-8 0,-4 0,-1 0,0 0,1 0,1 0,1 0,1-4,0-2,1 0,-5-2,4-6,-3-3,3-5,2-6,6-12,0-7,5-10,-5-3,-4 4,-2 7,-6 8,-2 10,-4 7,-5 3,1 4,-2 2,1 3,0-1,3 2,-2-2,2-3,-1-3,2 2,-2-1,-2-1,-4-3,2 4,0-1,-2 0,-2 10,-1 22,-2 20,0 18,-1 14,-1 8,-3 5,-2 3,0 0,1-4,-2-8,-1-6,1-9,2-10,2-8,1-5,1-5,-3-1,-2-1,1-13,1-18,1-24,1-25,1-25,1-11,0-3,0 1,1 8,3 10,2 13,0 14,-2 10,0 12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4:13.52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79 1028,'0'9,"0"11,0 12,0 3,0 11,0 5,4 7,2 2,4 5,0-5,-1-8,-3-9,-1-7,-3-5,-1-4,-1-2,0-1,0 0,-1 0,1 5,-1 2,1 0,0-2,0 0,0-10,0-12,0-17,0-19,0-14,0-12,0-6,0-1,0-3,0 1,0 2,0 7,0 10,5 2,0 6,5 3,0 4,-1 2,-2 2,-3 1,-2 1,-1-1,0 0,-2-5,1-1,-1 0,1 1,0 1,0 11,-1 15,1 23,0 21,0 16,0 11,0 4,0 2,0-3,0-4,0-1,0-3,-4 1,-2-2,1-6,0-1,-2 4,-1-3,1-4,3-5,0-2,3-5,0-4,1-5,0-2,0-2,0 2,1 2,-1 4,0 0,0-2,0-1,0-2,-4-7,-2-2,1 0,0 0,2 1,-3-3,-6-5,1-9,1-10,2-9,3-10,2-18,2-16,1-15,0-17,-4-2,-1 10,0 15,1 15,1 11,-3 13,-1 20,1 15,1 12,2 6,2 3,0-11,5-18,2-21,0-21,3-11,0-10,3-15,4-8,-1-7,-3 5,-4 4,2 7,-1 9,2 3,3 3,0 9,-2 5,-4 6,1 1,-1 4,3 0,0-3,-7 15,-4 24,-7 44,-6 36,0 18,-4 6,3-11,2-11,4-15,-1-11,1-4,1-3,-1-1,-5 1,0-3,-1-1,0-3,4 1,3 1,2-1,3-13,2-23,0-31,0-54,1-40,0-43,3-29,7-16,5-8,0 6,1 22,-1 34,-5 39,-3 34,-3 36,-3 34,-1 28,-2 19,1 21,-1 15,0 7,1 4,-1-4,1-11,0-12,0-12,0-9,0-5,0-5,0-5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4:16.56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138 0,'0'5,"0"5,0 6,0 8,0 14,0 13,0 11,0 13,0 2,0 5,0 2,0-4,4-8,2-7,4-5,0-5,-1-8,1-2,5-5,-1-4,-3-5,-4-3,-2-15,-2-22,-6-37,-12-36,-2-21,0-3,0 13,3 18,-2 21,3 16,4 19,3 16,2 18,2 16,6 5,2 7,5 4,0 3,2 6,0 2,2 1,-3-7,-2-2,1-6,-1-6,2-1,-1-2,-3-2,2 1,0-1,-3-1,-2-1,-2-3,-1-1,3-5,1-15,-1-18,-1-15,-1-13,-2-11,0-8,-1-1,-4 0,-2 5,0 9,-3 2,0 4,-3 10,1-1,1 2,0 1,0 0,-2 1,1 1,-2-1,1 1,2-1,0 1,-4-1,1 1,2-1,-1 5,2 1,2 0,-2-1,1-2,2-1,-3 0,-3-2,0 1,3-1,-2 0,1 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04:24.49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1257,'8'0,"13"0,6 0,3 0,5 0,6 0,-1 0,-1 0,0 0,-2 0,-2 0,-4 0,-2 0,-2 0,0 0,-2 0,0 0,0 0,0 0,1 0,-1 0,0 0,1 0,0 0,-1 0,1 0,4 0,2 0,-1 0,-1 0,-1 0,-2 0,0 0,-1 0,0 0,-1 0,5 0,1 0,5 0,-1 0,0 0,1 0,0 4,-3 2,3-1,3 0,0-2,-3-1,-3-1,-2-1,-3 0,-1 0,3 0,1 0,4 0,4-1,1 6,-3 0,-2 1,-4-2,-3 4,-1 0,3-2,2-1,2-2,2-1,2-1,4-1,-1 0,-3 0,-4-1,-3 1,-3 0,-1 4,-1 2,-1-1,0 0,0-2,4-1,3 3,-2 2,5-2,-1-1,0-1,-3-1,-2-1,-1-1,-2 0,0 0,-1 0,1-1,-1 1,0 0,1 0,-1 0,1 0,-1 0,1 0,4 0,2 0,-1 0,-1 0,-1 0,-2 0,0 0,-1 0,4 0,2 0,-2 0,0 0,-1 0,-2 0,0 0,-1 0,0 0,-1 0,1 0,-1 0,1 0,-1 0,1 0,-1 0,1 0,4 0,1 0,5 0,4 0,0 0,-2 0,-4 0,-2 0,-4 0,-1-4,-1-2,-1 0,0 2,0 1,0 1,1 1,-1 0,1 1,-1 0,5 1,2-1,-1 0,-1 0,3 0,1 0,2 0,1 0,-3 0,-2 0,2 0,4 0,0 0,-2 0,-4 0,-1 0,-3 0,-1 5,-1 0,3 1,2 3,0 0,-2-2,0-1,-6 2,-2 0,-1 2,-3 5,0-1,1-2,-3-8,-3-13,-4-14,-4-17,-2-13,-5-8,-3-5,-1-1,-2-2,-1 2,2 8,2 9,2 10,2 2,1 4,1-2,0-3,1-4,-1 2,1 2,-1 5,0 3,0-2,0 0,0-2,5-1,0-2,1-3,3-4,0 1,-2 5,3-1,-1 2,-1 4,-3 3,-1 2,-3 11,0 21,-1 24,0 19,-1 25,1 13,0 9,-5 7,-1-5,0-6,2-9,1-5,1-6,1-3,0 1,1 3,1-3,-1 1,0 2,0-2,-4-9,-2-5,1-8,0-7,-2-1,-1 1,1-2,-2-6,0-5,2-2,2-1,-3-9,0-15,2-17,-3-22,0-22,2-13,2-8,2 2,1-2,2 3,-1 3,2 6,-1 6,0 9,1 11,-1 4,0-5,0-2,0-3,5 4,0 1,1 3,-2 6,0 4,2 3,1 3,3 1,0 1,-1-4,-3-2,-2-8,-2-2,-1 1,-1 4,0-1,0 1,-1 3,1 2,-1 2,1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40.27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1,'4'4,"6"6,1 6,4 0,-2 1,2 3,-1 2,0-3,3 0,3 5,6 4,4 0,1 1,-5-1,-3-5,0-2,-5 0,0-4,0 0,-2 1,0 2,2-3,-3 1,2 1,1 2,3-2,-3-1,0-3,-3 0,0 2,3-1,1 0,3-3,2 2,1-3,0 2,1 2,0-1,-4 1,-2-2,1-3,-4 0,-1-1,3-3,-4 2,-3 4,1 0,1-3,0-2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15:51.103"/>
    </inkml:context>
    <inkml:brush xml:id="br0">
      <inkml:brushProperty name="width" value="0.2" units="cm"/>
      <inkml:brushProperty name="height" value="0.4" units="cm"/>
      <inkml:brushProperty name="color" value="#A9D8FF"/>
      <inkml:brushProperty name="tip" value="rectangle"/>
      <inkml:brushProperty name="rasterOp" value="maskPen"/>
      <inkml:brushProperty name="ignorePressure" value="1"/>
    </inkml:brush>
  </inkml:definitions>
  <inkml:trace contextRef="#ctx0" brushRef="#br0">171 0,'0'5,"0"5,0 15,0 12,-4 22,-7 14,0 17,-4 7,2-1,2-6,-1-6,1-9,-2-7,2-11,-2-7,1-3,2-4,4-6,2-4,-2-8,-1-4,6-5,7-10,12-11,7-13,8-8,4-4,3-5,0-11,2-2,-2-2,-3 0,-7 3,-1 5,-5 5,-2 5,-5 3,-1 7,-3 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16:23.255"/>
    </inkml:context>
    <inkml:brush xml:id="br0">
      <inkml:brushProperty name="width" value="0.2" units="cm"/>
      <inkml:brushProperty name="height" value="0.4" units="cm"/>
      <inkml:brushProperty name="color" value="#61B8FF"/>
      <inkml:brushProperty name="tip" value="rectangle"/>
      <inkml:brushProperty name="rasterOp" value="maskPen"/>
      <inkml:brushProperty name="ignorePressure" value="1"/>
    </inkml:brush>
  </inkml:definitions>
  <inkml:trace contextRef="#ctx0" brushRef="#br0">75 982,'0'-5,"5"0,5-6,6 1,4-3,4-4,2 1,-3-1,-2 2,1 4,0-1,-3-3,0 2,5-2,4 1,0 0,1 1,0-1,-1 1,-1 4,0 2,-1-1,1 0,-1 2,4 2,-2-3,-2 0,-6-4,-1 0,0 3,2 2,-3-3,0 1,-3-3,0 0,-2-2,1 1,2 3,4-2,-3-4,2 2,0 2,-1-1,-1 1,2-2,-2-3,0 2,2-3,-3-1,1 1,2 0,-3-2,1 2,-2 0,0 2,2 5,-1-2,0-2,-2-4,1-3,-2-2,1 2,-2 1,2 3,3 1,-2-2,1 2,-2 0,1-2,3 2,-2-1,0 2,-2 0,1 2,-2 8,-3 14,-4 9,-2 7,2 7,0 3,0 1,-2-3,3-1,0-3,-1-1,-1-1,-2 0,-1-1,-1-1,3 1,2 4,4-2,0-2,-1-1,-3-1,3-3,-1-2,-1 1,-3 1,4 2,-1 1,4-3,0-1,2-4,-1 0,-3 2,3-3,-2 1,-3 2,-1 3,-3 2,3 6,0 2,0 1,2-1,1 4,-2-1,-1-1,1 3,1 0,-1-3,2-1,0 2,-2 0,-2-1,-1-3,-3-1,0-1,-1-1,0-1,4 0,2 0,-1 0,-1 0,-1 0,-1 4,-1 2,0 0,-1-1,0-2,-1 0,1-2,0 0,0 8,0 2,0 1,4-3,2 2,0-1,3-2,0-3,-1-1,-3-3,-1 0,-2-1,-1 0,3 0,2 0,-1-1,-1 1,-1 0,-1 0,-1 1,-1-1,0 0,0 0,-5-4,-5-6,-6-6,-5-9,-3-9,-2-3,-1-4,0 0,4-2,2-2,0-2,-1 2,3 0,5-1,0 2,3 1,3-2,-1 2,0 0,-2-2,-4-1,1-3,-3 3,3 0,-1 4,2 0,-2-2,-2-2,-3-2,-2-2,-2 3,-2 1,0 4,4 0,1 2,0 5,-1 3,3-2,1 1,-2-4,-1 1,2-2,1-5,-2-2,-1-4,-2 3,3 0,0-1,4-1,0 2,3 2,-1-2,2-2,-1 4,-4-1,-2-1,-3-1,-3 2,4 1,1 2,3 1,1 2,3-1,-2 2,-1 2,-3 0,-3 1,2-3,-4 1,-2-2,2-4,2 2,0-1,-1 1,4 0,0 2,3-2,1-1,-2 0,-3 0,-2 2,2-1,1 2,3-1,0 1,3-1,-1 2,2-1,-2 0,-2 0,-4 0,-2 4,-2-2,-2 1,0 3,-1 2,5-3,1 1,4-4,6-4,4-3,8-4,8 2,11 0,7-2,8 5,7 3,5 1,3 2,-2-2,0 2,-4 3,-6 2,-3 3,-5 1,-2-3,-1 0,-2-1,0 2,1 2,-5-4,-2-1,-3-4,0 1,1 1,2 3,3-3,2 1,1 2,1 1,1 2,-1 1,1 2,0 0,-1 0,0-4,1-2,-1 1,0 1,0 1,-4-4,-6-4,-2-1,2 2,-2-2,1 1,-2-2,2 1,1-2,0-2,0 0,-2 0,1 1,-2 9,-3 9,-3 9,-4 11,-1 6,-2 8,0 5,-1 1,5 1,2 3,-1-2,-1-5,4 0,-1 2,0-1,3-4,3 1,1-2,1-2,-1-2,-3-3,1-1,-2-2,-2 0,1-5,0-1,3 0,-1 6,-3 3,3 0,-1 1,-3-1,-1-1,-3 0,-2-1,5-1,-1 0,1 0,-2 0,-1 0,-2 0,0 1,-1-1,0 0,-4-4,-7-7,-5-5,-5-4,-3-4,-2-1,-1-6,0-2,0-5,4-3,-2-5,-2-3,4-3,1 0,0-1,0-4,2-2,2 0,-2 2,-1-3,-2 0,-1-8,-2-6,0-3,5 3,0-1,0 5,4 5,4 5,0 8,3 4,-3 6,-2 9,-4 12,-7 4,-4 9,-1 3,0-4,1-3,2-1,0-2,1-3,0-3,1-2,0-2,9 0,12-6,11-6,9-1,6 1,5-2,1 2,2 2,-1 3,0 2,0-2,-1 0,0 0,-1 2,-4-3,-2-1,-4-2,0-1,1 2,2 3,3 2,2 2,1 1,1 1,0 0,-3 5,-3 1,-3 5,-6 4,-4 4,2 0,-2 0,-2 1,4 3,-1 1,-1 1,2-4,0-1,-2 1,3-3,-1-1,-1 2,-3 1,3-1,0-1,2 2,1 1,2 2,-1 2,-3 0,3-3,-2-2,-3 1,-1-8,-3-10,-6-11,-2-8,-1-5,-4-5,1-1,-4 3,1 2,-2 4,2 1,-3-6,-2 2,-3-1,-2-1,-3 4,-1 0,0 4,-1-1,0 4,1-2,-1 2,1 3,-1 3,1 2,0-2,0 0,0 0,-1-2,1-1,0 2,0 2,4-3,2 0,4-2,0-1,-1 2,-3 3,-2-2,-1 0,-3 1,1 3,-2 1,5-3,-3-1,-2 1,-1 2,5-3,1-1,1 2,3-3,1 0,-2 1,-2 3,-1 1,2-2,1-1,-1 2,-2 0,3-2,0 0,-1 0,-1 2,-2 2,-2 2,0 0,-1 1,0 0,-1 0,5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16:49.715"/>
    </inkml:context>
    <inkml:brush xml:id="br0">
      <inkml:brushProperty name="width" value="0.2" units="cm"/>
      <inkml:brushProperty name="height" value="0.4" units="cm"/>
      <inkml:brushProperty name="color" value="#61B8FF"/>
      <inkml:brushProperty name="tip" value="rectangle"/>
      <inkml:brushProperty name="rasterOp" value="maskPen"/>
      <inkml:brushProperty name="ignorePressure" value="1"/>
    </inkml:brush>
  </inkml:definitions>
  <inkml:trace contextRef="#ctx0" brushRef="#br0">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16:50.922"/>
    </inkml:context>
    <inkml:brush xml:id="br0">
      <inkml:brushProperty name="width" value="0.2" units="cm"/>
      <inkml:brushProperty name="height" value="0.4" units="cm"/>
      <inkml:brushProperty name="color" value="#61B8FF"/>
      <inkml:brushProperty name="tip" value="rectangle"/>
      <inkml:brushProperty name="rasterOp" value="maskPen"/>
      <inkml:brushProperty name="ignorePressure" value="1"/>
    </inkml:brush>
  </inkml:definitions>
  <inkml:trace contextRef="#ctx0" brushRef="#br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5:16:08.164"/>
    </inkml:context>
    <inkml:brush xml:id="br0">
      <inkml:brushProperty name="width" value="0.2" units="cm"/>
      <inkml:brushProperty name="height" value="0.4" units="cm"/>
      <inkml:brushProperty name="color" value="#61B8FF"/>
      <inkml:brushProperty name="tip" value="rectangle"/>
      <inkml:brushProperty name="rasterOp" value="maskPen"/>
      <inkml:brushProperty name="ignorePressure" value="1"/>
    </inkml:brush>
  </inkml:definitions>
  <inkml:trace contextRef="#ctx0" brushRef="#br0">1077 710,'0'9,"-4"8,-7 13,-5 12,-9 6,-5 5,-10 11,-3 8,-4 1,3-4,-1 0,3-2,0-4,7-9,1-8,5-4,4-8,2-6,0 1,-1-4,0 2,-1 1,0 1,4-1,0-4,10-8,10-5,19-5,15-8,15-12,14-9,13-9,3-8,1-6,-3 0,-6 4,-10 4,-7 4,-8 4,-7 7,-14 11,-16 17,-18 17,-25 22,-16 13,-17 14,-5 4,0-2,4-4,9-10,1-5,7-9,7-6,8-1,0-4,7 3,4-1,2-3,-4 3,-2-1,0 3,1-1,1-6,4-5,8-1,1-6,3-1,4-13,3-12,3-8,-3-16,-1-11,-3-3,-1-3,-3-2,1-11,-2-3,1-4,-1-5,-3-2,1 2,4 9,4 7,3 8,2 8,2 7,1 5,1 2,4 2,2-4,-1-1,3-1,5-3,0-1,-3 2,-3-3,2 0,-1 2,2-2,0 0,-3 3,-2-3,2-4,0-4,3-3,-1 1,3 5,-1 4,-2 5,-4 2,3 3,-1 1,-2 0,-1 1,2-5,0-1,4-5,0 0,-3 1,-2 2,-2 3,-1 1,-3 2,1 0,-2 1,1 0,-1 1,1-1,0 0,-1 0,1 0,5 4,1 2,-1-1,4 4,1 0,2 3,-1-1,3 3,3 3,3 3,3 2,1 3,2 0,1 2,0-1,-1 1,6 4,0 6,0 1,-1 2,-6 5,-3-3,0-2,0-1,6 3,1 3,2 3,3 2,1 5,4 3,-1 5,2 0,-1-1,-3-3,-3 2,-3-4,-2 0,-1-4,-1-3,5 0,-4-1,-2-3,-5-2,-1-3,0-4,-3 0,0-1,3 1,5 4,5-1,1-2,-5 0,-2-1,-4 2,-6 3,-10 3,-14 8,-14 3,-7 5,-16 11,-14 11,-9 8,-14 12,-8 10,-4 4,0 4,13-5,11-5,14-7,12-14,15-12,7-10,27-14,21-23,21-27,33-28,22-22,16-17,7-7,-5 8,-12 11,-17 13,-22 14,-18 15,-13 9,-7 9,-10 3,-15 13,-19 15,-14 19,-16 12,-18 22,-15 25,-4 15,-6 3,0 1,1-11,7-8,7-11,9-14,10-11,10-14,13-10,8-10,7-5,2-5,9-18,13-26,11-20,11-11,5-3,-4 0,-1 3,-7 7,-7 10,-1 11,-3 8,-4 4,-11 6,-10 15,-16 16,-16 20,-9 21,-9 11,-2 2,1 0,7-9,9-9,9-13,10-8,12-14,7-19,7-25,7-31,9-19,6-4,1 3,0 10,-2 9,0 10,-2 4,0 7,2 4,3 1,-2 1,0-2,2 0,-3 2,-4 2,0 7,-2 3,-3 1,2-1,3 4,4 0,4-1,2-2,-2-1,0 2,0 0,-3 0,-1 3,-2-1,-4-1,0 3,-2-1,-1-1,-4-3,-1-2,-6-6,-7 2,-11-3,-6-6,-7-5,-3-5,1-8,-3 1,6 5,8 6,4 6,6 4,5 4,9 6,9 7,12 6,7 4,3 4,6 1,6 1,-1 1,-2-1,-3 0,0 0,-5 4,-3 1,-16-1,-14 0,-12-6,-11-8,-12-6,-7-9,-6-6,2-2,4 0,5 6,5 3,4 4,7 2,7 0,2-3,3-2,0 3,5 5,9 4,13 4,11 8,12 7,2 12,9 11,13 13,4 8,5 4,3 2,-2-6,-4-3,-10-9,-11-3,-4-4,-5-7,-5-4,-4-2,-2-3,-2-6,0-5,-1-3,-4 2,-2 0,1-1,1-2,2 4,1 0,1-1,1-1,0-2,1-1,-1-1,1-1,-1 0,0 0,1-1,-1 1,-4 9,-11 7,-11 1,-6 2,-6-2,-6 0,-4 3,-3 1,-1 2,-2-3,-4-1,-5 2,-6 1,-9 6,-9 2,-3 1,-3 4,-1 1,4-2,3-2,8-2,3-2,7 0,6 2,-1 2,3 0,-2-2,1 4,2-5,-2 2,1 1,2-2,6-1,-1 0,4-2,-2 0,-2-1,0 0,4 0,2 0,1 0,-1 0,3 0,0 0,0-4,2-2,0-4,-1 4,-3 4,3 1,-1 1,-1-3,3-2,0 1,-2 0,-2 6,-2-2,3-1,1-5,3-1,0-4,3 0,-1-3,1 2,4 2,3 7,3 5,1 6,2 2,0-1,1-1,-1-3,1-2,-1-1,1-2,-1 0,-5 0,-1 5,1 0,5-4,7-7,7-6,10-7,5-8,2-4,1-6,-1 0,-2-4,0 1,-2-1,0-3,-1 2,0-6,5-3,-4-2,-1 0,-6-1,-1 5,-4 1,-5 1,-3-1,-4-1,-6 3,-3 1,-1-1,-3 3,0-1,2 0,-3-3,-3-6,0-8,-1-6,1-10,3-10,0-3,-4 0,1 7,4 8,2 9,-1 6,0 4,-2 4,1 1,2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41.057"/>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582 368,'-4'0,"-11"0,-10-5,-7-5,-1-1,-5 1,1-2,-3-4,2-2,-2-4,-3-2,2-1,3-1,8 0,6 0,5-1,3 6,-1 1,3-1,-1 4,2 1,4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47.55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1,'4'4,"2"6,4 6,4 4,5-1,-1 1,1-4,1 1,-3 1,1-2,-4 0,2-2,-4 0,2-1,2-4,-1 2,1 2,2 5,2-2,3 1,1-2,-3 0,-1 3,0-3,2 2,1-3,-3 0,-1-1,-4 1,1 2,1-1,2 1,3-2,-3 0,-5-1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48.886"/>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344 277,'-5'0,"-5"0,-5-5,-6-5,2-6,0 1,2-3,1 3,-2-1,-2-2,-2-3,-2 3,3 0,2 3,-2 0,4-3,0 3,-2 3,3 0,9 1,9 4,9 6,7 4,0 5,2 2,2 8,1 1,5 5,8 4,-4 1,-2-5,-1-1,-3-5,-4-1,-3 0,-4 3,5-3,-2 1,0 0,2 3,2-2,2-1,0 1,-3 2,-1-2,-4-1,0-3,-3-4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55.72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0,'5'0,"5"5,10 9,10 12,14 10,2 12,4 2,-4 1,0 6,1 5,1-3,-4-2,-4-4,-5-5,0-2,-1-5,-2-5,-2-4,-3 1,-4-1,-3-5,0-4,-4 0,1-1,-4 1,1-4,-2 0,-7-4,-10-13,-11-16,-18-18,-6-8,-5-7,0-3,-1-2,4-1,4 4,4 6,8 6,4 9,6 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8:56.69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1,'0'9,"0"7,0 9,4 6,11 5,6 10,5 6,6 3,2 1,5-1,3 4,0 0,1-5,-3 1,2-4,1 2,3 5,-3 1,1-4,-8-4,-1-5,-6-7,-4-10,-6-5,-2-7,-4-2,-4-12,-8-11,-9-9,-7-9,-5-6,-4-5,2-2,1 7,3 4,6 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5T04:59:18.66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0 606,'5'4,"5"7,6 13,12 12,7 13,10 20,11 11,4 5,1 2,-6-11,-7-4,-4-10,-5-12,0-5,-2-6,1-1,-2-3,-2 2,-3-1,3-3,-6-2,-2-2,-2-2,0-5,-4-2,-2-5,2-4,-4-1,0-1,2 2,7-1,3-2,1 2,0-1,0-1,-1-3,-1 2,-1 0,-4 4,-2 4,-4 3,3 12,8 15,12 16,13 24,10 20,4 9,3 7,-5-8,-5-10,-9-15,-7-12,-8-11,0-4,-3-3,3-3,0 3,-3-1,-1 0,-7-2,-2-5,-6-4,0-8,-4-7,-3-4,-8-7,-9-7,-6-5,-6-4,-4-4,-2 0,-1-1,4-5,1-1,1-4,-1-4,3-4,6-4,-1 3,-1 0,1 0,0 2,1 0,-1 0,-3 1,-3 1,3-2,-1-3,3-1,-1 2,3 1,-1 3,2 1,-1 2,1-1,3-2,-2 1,2-1,-3-2,-3-6,1-5,-6-9,-4-16,-2-17,-6-4,-1 1,0-4,1 3,3 5,5 10,-2 3,4 5,6 9,0 6,4 6,-1 3,-2 2,-12 2,-10-9,-16-12,-13-15,-11-15,-7-4,-2-1,1 4,6 6,8 11,11 11,12 14,14 8,8 8,9 12,20 25,32 21,26 31,26 25,15 13,-1-3,-13-10,-18-18,-16-17,-21-20,-30-25,-28-28,-24-30,-11-21,-13-21,-3-5,2 3,10 9,12 11,13 15,15 10,24 12,25 16,21 23,17 18,5 14,-4 4,-8-2,-10-8,-13-6,-7-8,-4 1,-5 0,2 2,3 9,7 8,-3 5,4 3,1 11,9 8,5 6,0 2,1-7,-3-11,-4-6,-9-9,-1-7,3-6,-3-3,-3-7,-1-6,0-20,-5-17,-6-18,-5-16,-4-6,-3-2,-2-3,0 1,-2 3,1 8,1 1,-1 4,0 2,1 1,0 4,0 5,0 4,0 0,0 1,0 1,0 3,0 1,0 1,0-3,0-1,0 0,0-3,0 0,0 1,0 2,0 2,0 1,0 1,0 2,0-5,0-1,0 0,0 1,0-3,0 0,0 1,0 1,0 2,0 11,0 12,0 15,0 21,0 17,0 14,0 10,0 1,0 2,0 1,0-3,0-5,0-2,0-2,0 1,0 3,0 2,0 4,0-3,0 5,0-2,0-9,0-7,0-4,0-7,0-2,0-5,5 1,1 1,-1-2,0 2,2 2,1-1,-2-5,-1 2,-2-3,-1-2,-1-3,-1 2,0-1,0 0,-1-2,1-2,4-18,2-25,-1-22,4-22,0-20,-1-12,-3-5,-1 1,-2 4,-1 4,-1 8,0 5,-1 6,1 5,-1 6,1-1,0-4,0 0,0 6,0 8,4 4,2 5,0 0,-2 3,-1 2,-1 4,-1 1,0 3,-1 0,0 1,-1 0,1-5,-4-5,-2-2,0 2,1 2,2 2,-3 6,-1 17,1 18,2 21,1 13,1 17,1 15,1 13,0 8,0 5,1 8,-1 1,0-8,0-14,0-12,0-12,0-7,0-6,0-2,0-5,0-2,5 0,0 7,1-2,-2 1,0-5,-2 0,-1-4,3-4,2-4,0-2,-2-12,-1-17,-1-26,3-27,1-34,-1-16,0-9,-2-2,-2 5,0-5,-1-2,0 2,0 7,0 13,0 9,0 10,-1 13,1 13,0 6,0 5,0 6,0 2,0 3,0 1,0 0,0 1,0-1,-4-4,-2-2,-4 0,0 1,1 1,-2 1,1 2,-2 4,1 2,-2-4,-4 1,2 1,-1 4,-3 1,-1-2,-3-1,-6-2,-2-1,0-6,-4-3,4 1,-1 1,0 0,6 2,3 6,5 1,6 1,0 3,-1 1,-9-2,-3-2,-12-2,-12-6,-15-7,-10-6,-10-9,-3-1,-1-4,2 2,11 6,15 7,12 10,10 10,12 4,19 14,28 15,23 20,22 20,13 11,11 12,-7 1,-3-3,-12-6,-12-14,-16-13,-11-7,-10-7,-12-16,-21-23,-25-18,-20-21,-12-12,-3-2,7 4,1 0,8 6,9 8,9 3,3 5,7 5,4 3,7 3,2 6,5 3,-2 4,8 9,17 15,33 27,26 25,15 15,5 8,-7-1,-10-7,-17-7,-13-11,-11-16,-10-5,-8-6,-12-3,-23-6,-22-8,-16-5,-6-5,-2-2,6-3,10 4,9 2,7 3,10 10,4 11,6 8,6 12,4 10,12 8,21 33,25 24,11 5,4-6,-6-20,-13-24,-10-15,-4-11,-3-1,2 0,-1-1,3 0,0-5,-2-5,-3-10,-6-6,-7-2,-3-6,-8-14,-14-21,-19-16,-9-15,-12-21,-7-12,2-1,5 1,6 5,6 12,9 8,4 10,15 12,13 17,14 20,8 14,8 13,2 2,-5-1,-4-4,-3-4,-5-8,-7-17,-5-20,-5-24,-2-25,-2-28,-1-13,-1-9,1 2,0 13,1 17,-1 18,5 22,15 24,13 25,5 21,5 16,0 2,-7-1,-6-7,-7-13,-16-18,-18-17,-7-11,-9-8,-4-3,3 1,3 3,1 8,5 4,1 6,0 6,3 10,-1 13,-1 23,3 23,3 32,4 28,3 10,3 2,6-13,2-16,0-18,-1-18,-1-15,-1-12,-11-12,-16-11,-17-7,-11-5,-5-3,3-1,6 0,7 0,10-4,7-1,7 5,6 7,9 17,19 20,15 22,6 9,1 4,-2-2,-2-9,-3-7,-3-10,-6-8,-3-7,-9-9,-11-9,-13-16,-15-12,-5-13,-7-16,-1-4,2 0,9 4,4 9,6 23,16 22,26 25,22 21,26 21,18 14,16 10,8-1,-3-9,-10-15,-18-18,-18-15,-16-14,-16-27,-13-31,-14-46,-16-50,-11-26,-10-10,1 9,1 21,6 28,7 22,3 20,3 16,4 23,4 29,2 25,1 15,1 9,1 2,0-5,-1-7,1-8,4-10,1-29,-1-32,-5-36,-2-21,-2-9,1 4,0 13,1 15,1 15,0 37,5 47,6 39,6 38,4 21,0 10,-1-1,2-13,-3-14,-4-23,-1-23,2-31,3-40,7-50,4-43,-3-31,-2-20,-5 1,-1 13,-4 24,-4 26,-4 23,-3 17,3 11,-1 19,0 30,-1 25,-2 22,0 22,-2 14,0 7,0 2,4-4,2-7,-1-16,4-13,0-15,-2-29,-1-41,-3-53,-9-58,-5-48,0-19,2 4,2 27,-2 32,1 33,2 29,1 31,2 47,2 53,0 46,1 35,0 15,1-2,-1-15,0-22,1-24,-1-23,-5-24,-5-21,-5-14,-10-11,-4-18,-15-41,-17-52,-8-45,9-15,6 9,11 17,9 25,11 28,4 24,2 15,3 11,4 9,4 4,2 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9D11F-28CE-4E5A-9DD6-2AD060D0E210}" type="datetimeFigureOut">
              <a:rPr lang="en-US" smtClean="0"/>
              <a:t>9/7/2019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A245F-31BA-482A-A280-2E95C0EE7497}" type="slidenum">
              <a:rPr lang="en-US" smtClean="0"/>
              <a:t>‹#›</a:t>
            </a:fld>
            <a:endParaRPr lang="en-US"/>
          </a:p>
        </p:txBody>
      </p:sp>
    </p:spTree>
    <p:extLst>
      <p:ext uri="{BB962C8B-B14F-4D97-AF65-F5344CB8AC3E}">
        <p14:creationId xmlns:p14="http://schemas.microsoft.com/office/powerpoint/2010/main" val="103283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0A245F-31BA-482A-A280-2E95C0EE7497}" type="slidenum">
              <a:rPr lang="en-US" smtClean="0"/>
              <a:t>11</a:t>
            </a:fld>
            <a:endParaRPr lang="en-US"/>
          </a:p>
        </p:txBody>
      </p:sp>
    </p:spTree>
    <p:extLst>
      <p:ext uri="{BB962C8B-B14F-4D97-AF65-F5344CB8AC3E}">
        <p14:creationId xmlns:p14="http://schemas.microsoft.com/office/powerpoint/2010/main" val="238619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0A245F-31BA-482A-A280-2E95C0EE7497}" type="slidenum">
              <a:rPr lang="en-US" smtClean="0"/>
              <a:t>13</a:t>
            </a:fld>
            <a:endParaRPr lang="en-US"/>
          </a:p>
        </p:txBody>
      </p:sp>
    </p:spTree>
    <p:extLst>
      <p:ext uri="{BB962C8B-B14F-4D97-AF65-F5344CB8AC3E}">
        <p14:creationId xmlns:p14="http://schemas.microsoft.com/office/powerpoint/2010/main" val="104726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59A8F-8228-4DC3-B3C1-0A424CA1A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83156B0-205F-47F2-973E-6EF03EFA9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D634CF9-4240-42BB-9DD1-5B34A5766D82}"/>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5" name="Footer Placeholder 4">
            <a:extLst>
              <a:ext uri="{FF2B5EF4-FFF2-40B4-BE49-F238E27FC236}">
                <a16:creationId xmlns:a16="http://schemas.microsoft.com/office/drawing/2014/main" xmlns="" id="{57F06091-E2D0-4480-ACC9-6D7D63434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1189BE-5EE5-47DD-AB1F-06EFA9F94E37}"/>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217319676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224981-9487-4E3B-8A19-51A5EB220B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8C2A70-2B87-4790-A85F-3F307DEAD8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9CCBFE-31DC-47DF-81CF-09A713DF2D43}"/>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5" name="Footer Placeholder 4">
            <a:extLst>
              <a:ext uri="{FF2B5EF4-FFF2-40B4-BE49-F238E27FC236}">
                <a16:creationId xmlns:a16="http://schemas.microsoft.com/office/drawing/2014/main" xmlns="" id="{A1A87964-273B-46C3-ACE9-A9DB61455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3B6BE5-1B80-494B-B771-12B9CA626290}"/>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390820926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EA76BC-25A0-467F-ABE2-EEC5F005E6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201B76-87AC-4806-86A7-6BBCFCD06F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1D358D-8C32-453A-A4DA-FCE4668555BA}"/>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5" name="Footer Placeholder 4">
            <a:extLst>
              <a:ext uri="{FF2B5EF4-FFF2-40B4-BE49-F238E27FC236}">
                <a16:creationId xmlns:a16="http://schemas.microsoft.com/office/drawing/2014/main" xmlns="" id="{CF6353F9-774B-43DA-A07A-98607863C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BA837B-4543-488F-A01C-0688E56FE15D}"/>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15045066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00E5D7-41D6-4750-874B-52162CB45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49391-A274-42E6-A3A0-6A6BD3BCC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8752E28-F3CA-49E3-AAE6-4F2566915197}"/>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5" name="Footer Placeholder 4">
            <a:extLst>
              <a:ext uri="{FF2B5EF4-FFF2-40B4-BE49-F238E27FC236}">
                <a16:creationId xmlns:a16="http://schemas.microsoft.com/office/drawing/2014/main" xmlns="" id="{A506EBE9-9265-4571-ADED-16657EC2E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9D258A-7456-48C7-9EB2-3B1E576E0408}"/>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30439429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76755-458F-49B4-9D1D-D52D39C41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F10442-4976-4B3F-ADDD-F0B07D1FEB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D7304F4-DDC7-4015-80A9-AAB9E7366756}"/>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5" name="Footer Placeholder 4">
            <a:extLst>
              <a:ext uri="{FF2B5EF4-FFF2-40B4-BE49-F238E27FC236}">
                <a16:creationId xmlns:a16="http://schemas.microsoft.com/office/drawing/2014/main" xmlns="" id="{B4C60FAE-42C6-4EDD-B90E-0A5E748E6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40CBE0-4703-4716-9A1F-8670457D7D4A}"/>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45492808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08DE1-F977-4227-9FEB-8588714BD4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E4F8ED-F438-40B3-9C17-7637E853E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7E11DA-43F2-479F-B769-3406572673F4}"/>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5" name="Footer Placeholder 4">
            <a:extLst>
              <a:ext uri="{FF2B5EF4-FFF2-40B4-BE49-F238E27FC236}">
                <a16:creationId xmlns:a16="http://schemas.microsoft.com/office/drawing/2014/main" xmlns="" id="{330266C0-1948-4B54-BFA4-EE18C71ED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967A08-7DFC-41A4-A9EC-836D696CBD85}"/>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281353967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CF606-28CF-4DA2-BBC9-750EE4677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168F251-2DCF-4C7E-98E1-5620FA3182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DDCE84-6D70-4742-9A6C-AD89272DF5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8273910-4BA9-4B26-850B-AEA413099BCB}"/>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6" name="Footer Placeholder 5">
            <a:extLst>
              <a:ext uri="{FF2B5EF4-FFF2-40B4-BE49-F238E27FC236}">
                <a16:creationId xmlns:a16="http://schemas.microsoft.com/office/drawing/2014/main" xmlns="" id="{9D3A5E0C-CD5B-406A-9540-63F86E4D9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A9FD81A-ABD9-4309-85C1-78F7926CB9AB}"/>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147443758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A7563D-1001-4845-B5DA-B0B03292C7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B9AE5DC-ADCF-4521-9D20-6FC62DC16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B19554E-19E6-445B-9C7D-BC6E7CAADA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CA4AAFA-A2AD-441F-B5BD-B80C485DE5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FCB8E8A-5E35-4FC5-9187-72C7B7DDD0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31E004-20DB-4267-A2B1-E9E4B82E60A9}"/>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8" name="Footer Placeholder 7">
            <a:extLst>
              <a:ext uri="{FF2B5EF4-FFF2-40B4-BE49-F238E27FC236}">
                <a16:creationId xmlns:a16="http://schemas.microsoft.com/office/drawing/2014/main" xmlns="" id="{87D98538-BE9F-4EDE-82E0-87AB2097AB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C79D91E-7617-4D71-95EA-692C9899FB86}"/>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194452860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91AA3-6703-4A18-8E03-C9EC3CCA9E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BECFCB2-2E04-462A-AB8C-85E10A087FC1}"/>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4" name="Footer Placeholder 3">
            <a:extLst>
              <a:ext uri="{FF2B5EF4-FFF2-40B4-BE49-F238E27FC236}">
                <a16:creationId xmlns:a16="http://schemas.microsoft.com/office/drawing/2014/main" xmlns="" id="{D1699219-A2D1-4C34-A13A-3C0C5CB49B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365DBF9-4466-43BF-B812-847BDFE561C1}"/>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389792243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3DCC06-8D17-4D23-8275-09AEDD97862D}"/>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3" name="Footer Placeholder 2">
            <a:extLst>
              <a:ext uri="{FF2B5EF4-FFF2-40B4-BE49-F238E27FC236}">
                <a16:creationId xmlns:a16="http://schemas.microsoft.com/office/drawing/2014/main" xmlns="" id="{4D82C7D8-BDD0-46E2-9580-52B030D912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B483CAE-9553-4CD3-8A4B-9518FDA24BAE}"/>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296601628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15FB7-FB6D-46AC-8128-6FCE13A36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8A506A3-A25F-4435-B720-FC0BF7F36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E44585-8005-4854-A532-25FAA0250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703A18-0A94-4EA9-A9D9-43F42F3F88C2}"/>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6" name="Footer Placeholder 5">
            <a:extLst>
              <a:ext uri="{FF2B5EF4-FFF2-40B4-BE49-F238E27FC236}">
                <a16:creationId xmlns:a16="http://schemas.microsoft.com/office/drawing/2014/main" xmlns="" id="{654E329A-4C77-4F29-83F8-A2DF5597F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147494-2F12-4E55-A473-920B2043D1C0}"/>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394039931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F5B47-9F14-4400-A9DF-E6C511AF5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7B71E4-16AC-4156-8CE7-74D41515B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4E76F3-20FB-4F2C-B94B-8BE1EF481615}"/>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5" name="Footer Placeholder 4">
            <a:extLst>
              <a:ext uri="{FF2B5EF4-FFF2-40B4-BE49-F238E27FC236}">
                <a16:creationId xmlns:a16="http://schemas.microsoft.com/office/drawing/2014/main" xmlns="" id="{B946BECE-69F7-4C36-9EA9-9E90C29BF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B6BE5A-18F7-4199-A84D-3C479284D83B}"/>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189306179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C4BDE-3024-4D73-B0B6-1E05B9FFD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4994CA-7EC9-4340-B482-96EE021B6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C4D5D1-50D9-46B9-BACB-4D1F45346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96A447A-1F83-4442-BF65-D0C811A45E73}"/>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6" name="Footer Placeholder 5">
            <a:extLst>
              <a:ext uri="{FF2B5EF4-FFF2-40B4-BE49-F238E27FC236}">
                <a16:creationId xmlns:a16="http://schemas.microsoft.com/office/drawing/2014/main" xmlns="" id="{2F3E5135-5526-4D8A-A21A-8A1BE7A2E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0159A7-5299-4466-9FB2-8EAC1D0B8FF0}"/>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344559631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7CB52A-EC26-4021-ABEA-1AF55A825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43E25E6-3927-4510-9E8A-583E628897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890530-3B4D-43F8-9374-38AF6CD47369}"/>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5" name="Footer Placeholder 4">
            <a:extLst>
              <a:ext uri="{FF2B5EF4-FFF2-40B4-BE49-F238E27FC236}">
                <a16:creationId xmlns:a16="http://schemas.microsoft.com/office/drawing/2014/main" xmlns="" id="{92516B60-3DFF-4B38-8D02-26B2058C1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10FC3E-CE85-4672-9CDA-4746187984F4}"/>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116302793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93C5D42-FD52-43CC-AD70-92394622B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8EE0D6A-7528-4AA2-9E11-7C3AA90CF3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F1F4DE-3BE9-4FB5-8F29-B97BC76E4DD6}"/>
              </a:ext>
            </a:extLst>
          </p:cNvPr>
          <p:cNvSpPr>
            <a:spLocks noGrp="1"/>
          </p:cNvSpPr>
          <p:nvPr>
            <p:ph type="dt" sz="half" idx="10"/>
          </p:nvPr>
        </p:nvSpPr>
        <p:spPr/>
        <p:txBody>
          <a:bodyPr/>
          <a:lstStyle/>
          <a:p>
            <a:fld id="{26E8EA63-70BC-4BB5-B192-55C879199ED5}" type="datetimeFigureOut">
              <a:rPr lang="en-US" smtClean="0"/>
              <a:t>9/7/2019</a:t>
            </a:fld>
            <a:endParaRPr lang="en-US"/>
          </a:p>
        </p:txBody>
      </p:sp>
      <p:sp>
        <p:nvSpPr>
          <p:cNvPr id="5" name="Footer Placeholder 4">
            <a:extLst>
              <a:ext uri="{FF2B5EF4-FFF2-40B4-BE49-F238E27FC236}">
                <a16:creationId xmlns:a16="http://schemas.microsoft.com/office/drawing/2014/main" xmlns="" id="{6A377CA0-BCB2-46DD-9CCF-A0D62710D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40A57B-D7C4-4286-BF85-0DC2C8C65D99}"/>
              </a:ext>
            </a:extLst>
          </p:cNvPr>
          <p:cNvSpPr>
            <a:spLocks noGrp="1"/>
          </p:cNvSpPr>
          <p:nvPr>
            <p:ph type="sldNum" sz="quarter" idx="12"/>
          </p:nvPr>
        </p:nvSpPr>
        <p:spPr/>
        <p:txBody>
          <a:bodyPr/>
          <a:lstStyle/>
          <a:p>
            <a:fld id="{0EB27133-080C-414A-A227-5C6D1D1E6D85}" type="slidenum">
              <a:rPr lang="en-US" smtClean="0"/>
              <a:t>‹#›</a:t>
            </a:fld>
            <a:endParaRPr lang="en-US"/>
          </a:p>
        </p:txBody>
      </p:sp>
    </p:spTree>
    <p:extLst>
      <p:ext uri="{BB962C8B-B14F-4D97-AF65-F5344CB8AC3E}">
        <p14:creationId xmlns:p14="http://schemas.microsoft.com/office/powerpoint/2010/main" val="421912824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F477D-6F97-4642-A0C9-C0F7D25700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F1FB9FB-2F4B-44D9-B7C1-F370933ED8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B74047-3F1E-41CB-83E9-5E3017660323}"/>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5" name="Footer Placeholder 4">
            <a:extLst>
              <a:ext uri="{FF2B5EF4-FFF2-40B4-BE49-F238E27FC236}">
                <a16:creationId xmlns:a16="http://schemas.microsoft.com/office/drawing/2014/main" xmlns="" id="{612920F5-AE7A-4651-B394-8A6A29D5F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CAEC76-B5F8-4F38-A79E-7B8EF1F14620}"/>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9698575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FB4BB6-22EC-4972-89EB-A6DD3A2A9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A0DEEA-E68A-4363-803D-3852DEA1B6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182AF7-3707-4BDE-9505-7E270C646B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565DBBA-E69D-4192-BF13-2FECE34B54A6}"/>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6" name="Footer Placeholder 5">
            <a:extLst>
              <a:ext uri="{FF2B5EF4-FFF2-40B4-BE49-F238E27FC236}">
                <a16:creationId xmlns:a16="http://schemas.microsoft.com/office/drawing/2014/main" xmlns="" id="{0C5F858E-D80D-461B-BBEC-5902ABC9E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C929BA4-5C8E-4BA5-8C5C-5EEA54D25EB2}"/>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69845352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E55884-9F5C-42D5-829D-668DAEC95D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BC50ED0-2C33-485A-BD28-78F4EFCBD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4B0CCE3-BE9D-4A8F-89B9-2D8011C13F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B39A435-F02F-49CE-8CAC-DD1131323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E64713-90A8-4B41-BD1C-CAC01E16F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29E67C-D0E6-494F-AD6C-19BD3EADB074}"/>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8" name="Footer Placeholder 7">
            <a:extLst>
              <a:ext uri="{FF2B5EF4-FFF2-40B4-BE49-F238E27FC236}">
                <a16:creationId xmlns:a16="http://schemas.microsoft.com/office/drawing/2014/main" xmlns="" id="{1758F431-560F-41E5-A4CC-80835A5D7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02D7AF1-BD99-4337-9AED-038F902E5F8C}"/>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110832292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1067E-681D-493B-9665-D6631C53A5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BF77187-A5CF-4C3F-AEA0-3223D947E910}"/>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4" name="Footer Placeholder 3">
            <a:extLst>
              <a:ext uri="{FF2B5EF4-FFF2-40B4-BE49-F238E27FC236}">
                <a16:creationId xmlns:a16="http://schemas.microsoft.com/office/drawing/2014/main" xmlns="" id="{13620331-D0FB-477D-82E9-F915A43C8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323661-52DC-4665-9889-6BAD6EBE87AF}"/>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333780099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551C94-4CF1-4795-8196-CEF18201D1D3}"/>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3" name="Footer Placeholder 2">
            <a:extLst>
              <a:ext uri="{FF2B5EF4-FFF2-40B4-BE49-F238E27FC236}">
                <a16:creationId xmlns:a16="http://schemas.microsoft.com/office/drawing/2014/main" xmlns="" id="{247A26BB-559F-4ED2-842D-B4F23CFBB4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80C0CE2-1117-4DE7-A726-E2999DB5BEE3}"/>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187755098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7B790-F87A-4B15-8982-57FC850D1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33EA56A-E219-4423-BFD3-3956EA061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44B508B-5829-449C-9EA1-8A9C7245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53F8C1-C20B-4E58-9101-7954E7D04F38}"/>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6" name="Footer Placeholder 5">
            <a:extLst>
              <a:ext uri="{FF2B5EF4-FFF2-40B4-BE49-F238E27FC236}">
                <a16:creationId xmlns:a16="http://schemas.microsoft.com/office/drawing/2014/main" xmlns="" id="{9BB12817-0295-4026-BC3E-81E6F7988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560AD7-2186-45AD-87BC-C91FB99A654D}"/>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24208410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A3AC7-1255-4FDA-AAF7-40F377C9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0E500C9-FC2E-42B4-A68B-73CA11B0F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9E96201-6885-4A6D-9D4A-FE1429728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6B5731F-378F-4045-9D16-6006F4B24DA9}"/>
              </a:ext>
            </a:extLst>
          </p:cNvPr>
          <p:cNvSpPr>
            <a:spLocks noGrp="1"/>
          </p:cNvSpPr>
          <p:nvPr>
            <p:ph type="dt" sz="half" idx="10"/>
          </p:nvPr>
        </p:nvSpPr>
        <p:spPr/>
        <p:txBody>
          <a:bodyPr/>
          <a:lstStyle/>
          <a:p>
            <a:fld id="{BE19013F-26FB-4C1F-8077-948EB4A3E929}" type="datetimeFigureOut">
              <a:rPr lang="en-US" smtClean="0"/>
              <a:t>9/7/2019</a:t>
            </a:fld>
            <a:endParaRPr lang="en-US"/>
          </a:p>
        </p:txBody>
      </p:sp>
      <p:sp>
        <p:nvSpPr>
          <p:cNvPr id="6" name="Footer Placeholder 5">
            <a:extLst>
              <a:ext uri="{FF2B5EF4-FFF2-40B4-BE49-F238E27FC236}">
                <a16:creationId xmlns:a16="http://schemas.microsoft.com/office/drawing/2014/main" xmlns="" id="{01463DE7-3003-4E40-BDDC-1A539E2C4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F8B9B5-9F9E-497A-A8D1-3F0881F58740}"/>
              </a:ext>
            </a:extLst>
          </p:cNvPr>
          <p:cNvSpPr>
            <a:spLocks noGrp="1"/>
          </p:cNvSpPr>
          <p:nvPr>
            <p:ph type="sldNum" sz="quarter" idx="12"/>
          </p:nvPr>
        </p:nvSpPr>
        <p:spPr/>
        <p:txBody>
          <a:bodyPr/>
          <a:lstStyle/>
          <a:p>
            <a:fld id="{45520598-277C-452F-917B-9BEBF8663CF5}" type="slidenum">
              <a:rPr lang="en-US" smtClean="0"/>
              <a:t>‹#›</a:t>
            </a:fld>
            <a:endParaRPr lang="en-US"/>
          </a:p>
        </p:txBody>
      </p:sp>
    </p:spTree>
    <p:extLst>
      <p:ext uri="{BB962C8B-B14F-4D97-AF65-F5344CB8AC3E}">
        <p14:creationId xmlns:p14="http://schemas.microsoft.com/office/powerpoint/2010/main" val="366442499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8E80CD-BF99-4A2C-A2E1-FE5190A8E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21AC34-BB7C-4766-9CA0-A3F86C6A6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35F136-EA28-4E93-AA5E-C9640A5B7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9013F-26FB-4C1F-8077-948EB4A3E929}" type="datetimeFigureOut">
              <a:rPr lang="en-US" smtClean="0"/>
              <a:t>9/7/2019</a:t>
            </a:fld>
            <a:endParaRPr lang="en-US"/>
          </a:p>
        </p:txBody>
      </p:sp>
      <p:sp>
        <p:nvSpPr>
          <p:cNvPr id="5" name="Footer Placeholder 4">
            <a:extLst>
              <a:ext uri="{FF2B5EF4-FFF2-40B4-BE49-F238E27FC236}">
                <a16:creationId xmlns:a16="http://schemas.microsoft.com/office/drawing/2014/main" xmlns="" id="{3A4F04CA-7909-4302-9278-94B307D758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CD5F8E2-B013-4A31-BD6B-DC2277D05E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20598-277C-452F-917B-9BEBF8663CF5}" type="slidenum">
              <a:rPr lang="en-US" smtClean="0"/>
              <a:t>‹#›</a:t>
            </a:fld>
            <a:endParaRPr lang="en-US"/>
          </a:p>
        </p:txBody>
      </p:sp>
    </p:spTree>
    <p:extLst>
      <p:ext uri="{BB962C8B-B14F-4D97-AF65-F5344CB8AC3E}">
        <p14:creationId xmlns:p14="http://schemas.microsoft.com/office/powerpoint/2010/main" val="40864807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BDEE98-47AA-44FE-BD81-8DB8C95FA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8466592-7855-471D-A134-E2DF84360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E834C-CC09-436D-9938-A4E18BB2C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8EA63-70BC-4BB5-B192-55C879199ED5}" type="datetimeFigureOut">
              <a:rPr lang="en-US" smtClean="0"/>
              <a:t>9/7/2019</a:t>
            </a:fld>
            <a:endParaRPr lang="en-US"/>
          </a:p>
        </p:txBody>
      </p:sp>
      <p:sp>
        <p:nvSpPr>
          <p:cNvPr id="5" name="Footer Placeholder 4">
            <a:extLst>
              <a:ext uri="{FF2B5EF4-FFF2-40B4-BE49-F238E27FC236}">
                <a16:creationId xmlns:a16="http://schemas.microsoft.com/office/drawing/2014/main" xmlns="" id="{35F305C2-8E68-419A-870C-42AE5B390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2543ACF-3187-4D2D-9660-DB4328BD3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27133-080C-414A-A227-5C6D1D1E6D85}" type="slidenum">
              <a:rPr lang="en-US" smtClean="0"/>
              <a:t>‹#›</a:t>
            </a:fld>
            <a:endParaRPr lang="en-US"/>
          </a:p>
        </p:txBody>
      </p:sp>
    </p:spTree>
    <p:extLst>
      <p:ext uri="{BB962C8B-B14F-4D97-AF65-F5344CB8AC3E}">
        <p14:creationId xmlns:p14="http://schemas.microsoft.com/office/powerpoint/2010/main" val="2296946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Medulloepithelioma"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anthomstan.wordpress.com/third-period-human-anatomy/" TargetMode="External"/><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tex.stackexchange.com/questions/222409/how-can-i-draw-the-3d-blood-vessel"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pclipart.com/cartoon/monsters/skeleton_cartoons/casual_skeleton.png.html"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ime.com/5507319/medical-errors-documentary/"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socratic.org/questions/what-do-posterior-medial-proximal-peripheral-and-superficial-mean"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fr.dreamstime.com/images-libres-de-droits-squelette-humain-de-la-vue-post%C3%A9rieure-et-ant%C3%A9rieure-panneau-didactique-de-l-anatomie-du-syst%C3%A8me-osseux-humain-image29868489" TargetMode="External"/><Relationship Id="rId3" Type="http://schemas.openxmlformats.org/officeDocument/2006/relationships/diagramLayout" Target="../diagrams/layout13.xml"/><Relationship Id="rId7" Type="http://schemas.openxmlformats.org/officeDocument/2006/relationships/image" Target="../media/image41.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hyperlink" Target="https://socratic.org/questions/what-do-posterior-medial-proximal-peripheral-and-superficial-mean"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dreamstime.com/stock-illustration-human-brain-detailed-anatomy-different-views-inferior-view-superior-view-sagittal-view-image54989259"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ocratic.org/questions/what-do-posterior-medial-proximal-peripheral-and-superficial-mean"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ocratic.org/questions/what-do-posterior-medial-proximal-peripheral-and-superficial-mean"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asynotecards.com/notecard_set/72334" TargetMode="External"/><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commons.wikimedia.org/wiki/File:Human_anatomy_planes.sv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3" Type="http://schemas.openxmlformats.org/officeDocument/2006/relationships/image" Target="../media/image180.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310.png"/><Relationship Id="rId21" Type="http://schemas.openxmlformats.org/officeDocument/2006/relationships/image" Target="../media/image220.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350.png"/><Relationship Id="rId50" Type="http://schemas.openxmlformats.org/officeDocument/2006/relationships/image" Target="../media/image360.png"/><Relationship Id="rId55" Type="http://schemas.openxmlformats.org/officeDocument/2006/relationships/customXml" Target="../ink/ink27.xml"/><Relationship Id="rId63" Type="http://schemas.openxmlformats.org/officeDocument/2006/relationships/image" Target="../media/image43.png"/><Relationship Id="rId68" Type="http://schemas.openxmlformats.org/officeDocument/2006/relationships/customXml" Target="../ink/ink33.xml"/><Relationship Id="rId7" Type="http://schemas.openxmlformats.org/officeDocument/2006/relationships/image" Target="../media/image15.png"/><Relationship Id="rId2" Type="http://schemas.openxmlformats.org/officeDocument/2006/relationships/image" Target="../media/image61.PNG"/><Relationship Id="rId16" Type="http://schemas.openxmlformats.org/officeDocument/2006/relationships/customXml" Target="../ink/ink7.xml"/><Relationship Id="rId29" Type="http://schemas.openxmlformats.org/officeDocument/2006/relationships/image" Target="../media/image260.png"/><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image" Target="../media/image170.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300.png"/><Relationship Id="rId40" Type="http://schemas.openxmlformats.org/officeDocument/2006/relationships/customXml" Target="../ink/ink19.xml"/><Relationship Id="rId45" Type="http://schemas.openxmlformats.org/officeDocument/2006/relationships/image" Target="../media/image340.png"/><Relationship Id="rId53" Type="http://schemas.openxmlformats.org/officeDocument/2006/relationships/customXml" Target="../ink/ink26.xml"/><Relationship Id="rId58" Type="http://schemas.openxmlformats.org/officeDocument/2006/relationships/image" Target="../media/image400.png"/><Relationship Id="rId66" Type="http://schemas.openxmlformats.org/officeDocument/2006/relationships/customXml" Target="../ink/ink32.xml"/><Relationship Id="rId5" Type="http://schemas.openxmlformats.org/officeDocument/2006/relationships/image" Target="../media/image140.PNG"/><Relationship Id="rId15" Type="http://schemas.openxmlformats.org/officeDocument/2006/relationships/image" Target="../media/image190.png"/><Relationship Id="rId23" Type="http://schemas.openxmlformats.org/officeDocument/2006/relationships/image" Target="../media/image23.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customXml" Target="../ink/ink24.xml"/><Relationship Id="rId57" Type="http://schemas.openxmlformats.org/officeDocument/2006/relationships/customXml" Target="../ink/ink28.xml"/><Relationship Id="rId61" Type="http://schemas.openxmlformats.org/officeDocument/2006/relationships/image" Target="../media/image63.PNG"/><Relationship Id="rId10" Type="http://schemas.openxmlformats.org/officeDocument/2006/relationships/customXml" Target="../ink/ink4.xml"/><Relationship Id="rId19" Type="http://schemas.openxmlformats.org/officeDocument/2006/relationships/image" Target="../media/image210.png"/><Relationship Id="rId31" Type="http://schemas.openxmlformats.org/officeDocument/2006/relationships/image" Target="../media/image270.png"/><Relationship Id="rId44" Type="http://schemas.openxmlformats.org/officeDocument/2006/relationships/customXml" Target="../ink/ink21.xml"/><Relationship Id="rId52" Type="http://schemas.openxmlformats.org/officeDocument/2006/relationships/image" Target="../media/image37.png"/><Relationship Id="rId60" Type="http://schemas.openxmlformats.org/officeDocument/2006/relationships/image" Target="../media/image41.png"/><Relationship Id="rId65" Type="http://schemas.openxmlformats.org/officeDocument/2006/relationships/image" Target="../media/image440.png"/><Relationship Id="rId4" Type="http://schemas.openxmlformats.org/officeDocument/2006/relationships/customXml" Target="../ink/ink1.xml"/><Relationship Id="rId9" Type="http://schemas.openxmlformats.org/officeDocument/2006/relationships/image" Target="../media/image16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50.png"/><Relationship Id="rId30" Type="http://schemas.openxmlformats.org/officeDocument/2006/relationships/customXml" Target="../ink/ink14.xml"/><Relationship Id="rId35" Type="http://schemas.openxmlformats.org/officeDocument/2006/relationships/image" Target="../media/image290.png"/><Relationship Id="rId43" Type="http://schemas.openxmlformats.org/officeDocument/2006/relationships/image" Target="../media/image330.png"/><Relationship Id="rId48" Type="http://schemas.openxmlformats.org/officeDocument/2006/relationships/customXml" Target="../ink/ink23.xml"/><Relationship Id="rId56" Type="http://schemas.openxmlformats.org/officeDocument/2006/relationships/image" Target="../media/image39.png"/><Relationship Id="rId64" Type="http://schemas.openxmlformats.org/officeDocument/2006/relationships/customXml" Target="../ink/ink31.xml"/><Relationship Id="rId69" Type="http://schemas.openxmlformats.org/officeDocument/2006/relationships/customXml" Target="../ink/ink34.xml"/><Relationship Id="rId8" Type="http://schemas.openxmlformats.org/officeDocument/2006/relationships/customXml" Target="../ink/ink3.xml"/><Relationship Id="rId51" Type="http://schemas.openxmlformats.org/officeDocument/2006/relationships/customXml" Target="../ink/ink25.xml"/><Relationship Id="rId3" Type="http://schemas.openxmlformats.org/officeDocument/2006/relationships/image" Target="../media/image62.PNG"/><Relationship Id="rId12" Type="http://schemas.openxmlformats.org/officeDocument/2006/relationships/customXml" Target="../ink/ink5.xml"/><Relationship Id="rId17" Type="http://schemas.openxmlformats.org/officeDocument/2006/relationships/image" Target="../media/image200.png"/><Relationship Id="rId25" Type="http://schemas.openxmlformats.org/officeDocument/2006/relationships/image" Target="../media/image24.png"/><Relationship Id="rId33" Type="http://schemas.openxmlformats.org/officeDocument/2006/relationships/image" Target="../media/image28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customXml" Target="../ink/ink29.xml"/><Relationship Id="rId67" Type="http://schemas.openxmlformats.org/officeDocument/2006/relationships/image" Target="../media/image45.png"/><Relationship Id="rId20" Type="http://schemas.openxmlformats.org/officeDocument/2006/relationships/customXml" Target="../ink/ink9.xml"/><Relationship Id="rId41" Type="http://schemas.openxmlformats.org/officeDocument/2006/relationships/image" Target="../media/image320.png"/><Relationship Id="rId54" Type="http://schemas.openxmlformats.org/officeDocument/2006/relationships/image" Target="../media/image380.png"/><Relationship Id="rId62" Type="http://schemas.openxmlformats.org/officeDocument/2006/relationships/customXml" Target="../ink/ink30.xml"/><Relationship Id="rId70" Type="http://schemas.openxmlformats.org/officeDocument/2006/relationships/image" Target="../media/image460.png"/></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A84171-E643-43F1-A435-17D5838D9A05}"/>
              </a:ext>
            </a:extLst>
          </p:cNvPr>
          <p:cNvSpPr>
            <a:spLocks noGrp="1"/>
          </p:cNvSpPr>
          <p:nvPr>
            <p:ph type="ctrTitle"/>
          </p:nvPr>
        </p:nvSpPr>
        <p:spPr/>
        <p:txBody>
          <a:bodyPr/>
          <a:lstStyle/>
          <a:p>
            <a:r>
              <a:rPr lang="en-US" dirty="0"/>
              <a:t>ANATOMY Basics</a:t>
            </a:r>
          </a:p>
        </p:txBody>
      </p:sp>
      <p:sp>
        <p:nvSpPr>
          <p:cNvPr id="3" name="Subtitle 2">
            <a:extLst>
              <a:ext uri="{FF2B5EF4-FFF2-40B4-BE49-F238E27FC236}">
                <a16:creationId xmlns:a16="http://schemas.microsoft.com/office/drawing/2014/main" xmlns="" id="{4E488221-B073-4E38-98D5-D40CA1685FD0}"/>
              </a:ext>
            </a:extLst>
          </p:cNvPr>
          <p:cNvSpPr>
            <a:spLocks noGrp="1"/>
          </p:cNvSpPr>
          <p:nvPr>
            <p:ph type="subTitle" idx="1"/>
          </p:nvPr>
        </p:nvSpPr>
        <p:spPr/>
        <p:txBody>
          <a:bodyPr/>
          <a:lstStyle/>
          <a:p>
            <a:r>
              <a:rPr lang="en-US"/>
              <a:t>by Cynthia Anderson</a:t>
            </a:r>
          </a:p>
        </p:txBody>
      </p:sp>
    </p:spTree>
    <p:extLst>
      <p:ext uri="{BB962C8B-B14F-4D97-AF65-F5344CB8AC3E}">
        <p14:creationId xmlns:p14="http://schemas.microsoft.com/office/powerpoint/2010/main" val="396879673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2E9E271-681C-4750-9947-9C2FABE79C91}"/>
              </a:ext>
            </a:extLst>
          </p:cNvPr>
          <p:cNvSpPr>
            <a:spLocks noGrp="1"/>
          </p:cNvSpPr>
          <p:nvPr>
            <p:ph type="title"/>
          </p:nvPr>
        </p:nvSpPr>
        <p:spPr>
          <a:xfrm>
            <a:off x="863029" y="1012004"/>
            <a:ext cx="3416158" cy="4795408"/>
          </a:xfrm>
        </p:spPr>
        <p:txBody>
          <a:bodyPr>
            <a:normAutofit/>
          </a:bodyPr>
          <a:lstStyle/>
          <a:p>
            <a:r>
              <a:rPr lang="en-US">
                <a:solidFill>
                  <a:srgbClr val="FFFFFF"/>
                </a:solidFill>
              </a:rPr>
              <a:t>the </a:t>
            </a:r>
            <a:r>
              <a:rPr lang="en-US" b="1">
                <a:solidFill>
                  <a:srgbClr val="FFFFFF"/>
                </a:solidFill>
              </a:rPr>
              <a:t>cellular level</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xmlns="" id="{9025B578-FFD2-48E5-B2B2-B319CCE9EDBC}"/>
              </a:ext>
            </a:extLst>
          </p:cNvPr>
          <p:cNvGraphicFramePr>
            <a:graphicFrameLocks noGrp="1"/>
          </p:cNvGraphicFramePr>
          <p:nvPr>
            <p:ph idx="1"/>
            <p:extLst>
              <p:ext uri="{D42A27DB-BD31-4B8C-83A1-F6EECF244321}">
                <p14:modId xmlns:p14="http://schemas.microsoft.com/office/powerpoint/2010/main" val="25632214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614949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8DC6A2-1C6E-4E99-8098-EEEA71492087}"/>
              </a:ext>
            </a:extLst>
          </p:cNvPr>
          <p:cNvSpPr>
            <a:spLocks noGrp="1"/>
          </p:cNvSpPr>
          <p:nvPr>
            <p:ph type="title"/>
          </p:nvPr>
        </p:nvSpPr>
        <p:spPr>
          <a:xfrm>
            <a:off x="4965430" y="629268"/>
            <a:ext cx="6586491" cy="1286160"/>
          </a:xfrm>
        </p:spPr>
        <p:txBody>
          <a:bodyPr anchor="b">
            <a:normAutofit/>
          </a:bodyPr>
          <a:lstStyle/>
          <a:p>
            <a:r>
              <a:rPr lang="en-US" dirty="0"/>
              <a:t>the </a:t>
            </a:r>
            <a:r>
              <a:rPr lang="en-US" b="1" dirty="0"/>
              <a:t>tissue level</a:t>
            </a:r>
            <a:endParaRPr lang="en-US" dirty="0"/>
          </a:p>
        </p:txBody>
      </p:sp>
      <p:pic>
        <p:nvPicPr>
          <p:cNvPr id="5" name="Picture 4">
            <a:extLst>
              <a:ext uri="{FF2B5EF4-FFF2-40B4-BE49-F238E27FC236}">
                <a16:creationId xmlns:a16="http://schemas.microsoft.com/office/drawing/2014/main" xmlns="" id="{DC5C7262-CC3B-41E9-B91F-AC39656BF091}"/>
              </a:ext>
            </a:extLst>
          </p:cNvPr>
          <p:cNvPicPr>
            <a:picLocks noChangeAspect="1"/>
          </p:cNvPicPr>
          <p:nvPr/>
        </p:nvPicPr>
        <p:blipFill rotWithShape="1">
          <a:blip r:embed="rId3"/>
          <a:srcRect l="32051" r="22829"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6AABBD"/>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15E8E3F-52FA-4A49-A91D-1DAF96AE248F}"/>
              </a:ext>
            </a:extLst>
          </p:cNvPr>
          <p:cNvSpPr>
            <a:spLocks noGrp="1"/>
          </p:cNvSpPr>
          <p:nvPr>
            <p:ph idx="1"/>
          </p:nvPr>
        </p:nvSpPr>
        <p:spPr>
          <a:xfrm>
            <a:off x="4965431" y="2438400"/>
            <a:ext cx="6586489" cy="3785419"/>
          </a:xfrm>
        </p:spPr>
        <p:txBody>
          <a:bodyPr>
            <a:normAutofit/>
          </a:bodyPr>
          <a:lstStyle/>
          <a:p>
            <a:r>
              <a:rPr lang="en-US" sz="2000"/>
              <a:t>A tissue is a group of similar types of cells that work together to perform a common function. </a:t>
            </a:r>
          </a:p>
          <a:p>
            <a:r>
              <a:rPr lang="en-US" sz="2000"/>
              <a:t>Only four tissue types make up all organs of the human body: </a:t>
            </a:r>
          </a:p>
          <a:p>
            <a:pPr lvl="1"/>
            <a:r>
              <a:rPr lang="en-US" sz="2000"/>
              <a:t>epithelial tissue (epithelium)</a:t>
            </a:r>
          </a:p>
          <a:p>
            <a:pPr lvl="1"/>
            <a:r>
              <a:rPr lang="en-US" sz="2000"/>
              <a:t>connective tissue</a:t>
            </a:r>
          </a:p>
          <a:p>
            <a:pPr lvl="1"/>
            <a:r>
              <a:rPr lang="en-US" sz="2000"/>
              <a:t>muscle tissue</a:t>
            </a:r>
          </a:p>
          <a:p>
            <a:pPr lvl="1"/>
            <a:r>
              <a:rPr lang="en-US" sz="2000"/>
              <a:t>Nervous tissue</a:t>
            </a:r>
          </a:p>
        </p:txBody>
      </p:sp>
    </p:spTree>
    <p:extLst>
      <p:ext uri="{BB962C8B-B14F-4D97-AF65-F5344CB8AC3E}">
        <p14:creationId xmlns:p14="http://schemas.microsoft.com/office/powerpoint/2010/main" val="385895239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BBE3E-B34C-40B7-9642-717859439798}"/>
              </a:ext>
            </a:extLst>
          </p:cNvPr>
          <p:cNvSpPr>
            <a:spLocks noGrp="1"/>
          </p:cNvSpPr>
          <p:nvPr>
            <p:ph type="title"/>
          </p:nvPr>
        </p:nvSpPr>
        <p:spPr>
          <a:xfrm>
            <a:off x="4965430" y="629268"/>
            <a:ext cx="6586491" cy="1286160"/>
          </a:xfrm>
        </p:spPr>
        <p:txBody>
          <a:bodyPr anchor="b">
            <a:normAutofit/>
          </a:bodyPr>
          <a:lstStyle/>
          <a:p>
            <a:r>
              <a:rPr lang="en-US"/>
              <a:t>the </a:t>
            </a:r>
            <a:r>
              <a:rPr lang="en-US" b="1"/>
              <a:t>tissue level</a:t>
            </a:r>
            <a:endParaRPr lang="en-US"/>
          </a:p>
        </p:txBody>
      </p:sp>
      <p:pic>
        <p:nvPicPr>
          <p:cNvPr id="5" name="Picture 4" descr="A close up of a coral&#10;&#10;Description automatically generated">
            <a:extLst>
              <a:ext uri="{FF2B5EF4-FFF2-40B4-BE49-F238E27FC236}">
                <a16:creationId xmlns:a16="http://schemas.microsoft.com/office/drawing/2014/main" xmlns="" id="{1449B196-DF65-431F-AA26-1487DD3B59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5361" r="24451" b="1"/>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B36AC7"/>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EE15D8E-1D47-4143-BFFA-204DE48FF55F}"/>
              </a:ext>
            </a:extLst>
          </p:cNvPr>
          <p:cNvSpPr>
            <a:spLocks noGrp="1"/>
          </p:cNvSpPr>
          <p:nvPr>
            <p:ph idx="1"/>
          </p:nvPr>
        </p:nvSpPr>
        <p:spPr>
          <a:xfrm>
            <a:off x="4965431" y="2438400"/>
            <a:ext cx="6586489" cy="3785419"/>
          </a:xfrm>
        </p:spPr>
        <p:txBody>
          <a:bodyPr>
            <a:normAutofit/>
          </a:bodyPr>
          <a:lstStyle/>
          <a:p>
            <a:r>
              <a:rPr lang="en-US" sz="2000" dirty="0"/>
              <a:t>Each tissue plays a characteristic role in the body.</a:t>
            </a:r>
          </a:p>
          <a:p>
            <a:pPr lvl="1"/>
            <a:r>
              <a:rPr lang="en-US" sz="2000" dirty="0"/>
              <a:t>epithelium covers the body surface and lines its cavities; </a:t>
            </a:r>
          </a:p>
          <a:p>
            <a:pPr lvl="1"/>
            <a:r>
              <a:rPr lang="en-US" sz="2000" dirty="0"/>
              <a:t>connective tissue supports the body and protects its organs; </a:t>
            </a:r>
          </a:p>
          <a:p>
            <a:pPr lvl="1"/>
            <a:r>
              <a:rPr lang="en-US" sz="2000" dirty="0"/>
              <a:t>muscle tissue provides movement; </a:t>
            </a:r>
          </a:p>
          <a:p>
            <a:pPr lvl="1"/>
            <a:r>
              <a:rPr lang="en-US" sz="2000" dirty="0"/>
              <a:t>nervous tissue provides fast internal communication by transmitting electrical impulses.</a:t>
            </a:r>
          </a:p>
        </p:txBody>
      </p:sp>
      <p:sp>
        <p:nvSpPr>
          <p:cNvPr id="6" name="TextBox 5">
            <a:extLst>
              <a:ext uri="{FF2B5EF4-FFF2-40B4-BE49-F238E27FC236}">
                <a16:creationId xmlns:a16="http://schemas.microsoft.com/office/drawing/2014/main" xmlns="" id="{C6408130-A37C-4555-8341-E39DBB5A6652}"/>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Medulloepithelioma">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384623250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48EB86-D635-4023-88C0-DBB1430ACB1D}"/>
              </a:ext>
            </a:extLst>
          </p:cNvPr>
          <p:cNvSpPr>
            <a:spLocks noGrp="1"/>
          </p:cNvSpPr>
          <p:nvPr>
            <p:ph type="title"/>
          </p:nvPr>
        </p:nvSpPr>
        <p:spPr>
          <a:xfrm>
            <a:off x="870204" y="606564"/>
            <a:ext cx="10451592" cy="1325563"/>
          </a:xfrm>
        </p:spPr>
        <p:txBody>
          <a:bodyPr anchor="ctr">
            <a:normAutofit/>
          </a:bodyPr>
          <a:lstStyle/>
          <a:p>
            <a:r>
              <a:rPr lang="en-US"/>
              <a:t>The </a:t>
            </a:r>
            <a:r>
              <a:rPr lang="en-US" b="1"/>
              <a:t>organ level</a:t>
            </a:r>
            <a:endParaRPr lang="en-US" dirty="0"/>
          </a:p>
        </p:txBody>
      </p:sp>
      <p:sp>
        <p:nvSpPr>
          <p:cNvPr id="12" name="Rectangle 9">
            <a:extLst>
              <a:ext uri="{FF2B5EF4-FFF2-40B4-BE49-F238E27FC236}">
                <a16:creationId xmlns:a16="http://schemas.microsoft.com/office/drawing/2014/main" xmlns="" id="{A5711A0E-A428-4ED1-96CB-33D69FD842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xmlns="" id="{DE853391-E8D4-445B-9445-67604124B956}"/>
              </a:ext>
            </a:extLst>
          </p:cNvPr>
          <p:cNvGraphicFramePr>
            <a:graphicFrameLocks noGrp="1"/>
          </p:cNvGraphicFramePr>
          <p:nvPr>
            <p:ph idx="1"/>
            <p:extLst>
              <p:ext uri="{D42A27DB-BD31-4B8C-83A1-F6EECF244321}">
                <p14:modId xmlns:p14="http://schemas.microsoft.com/office/powerpoint/2010/main" val="3445171708"/>
              </p:ext>
            </p:extLst>
          </p:nvPr>
        </p:nvGraphicFramePr>
        <p:xfrm>
          <a:off x="370679" y="2335963"/>
          <a:ext cx="11191126" cy="4176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176567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435E982-4503-4E21-8ADD-9F313763A7D9}"/>
              </a:ext>
            </a:extLst>
          </p:cNvPr>
          <p:cNvSpPr>
            <a:spLocks noGrp="1"/>
          </p:cNvSpPr>
          <p:nvPr>
            <p:ph type="title"/>
          </p:nvPr>
        </p:nvSpPr>
        <p:spPr>
          <a:xfrm>
            <a:off x="863029" y="1012004"/>
            <a:ext cx="3416158" cy="4795408"/>
          </a:xfrm>
        </p:spPr>
        <p:txBody>
          <a:bodyPr>
            <a:normAutofit/>
          </a:bodyPr>
          <a:lstStyle/>
          <a:p>
            <a:r>
              <a:rPr lang="en-US" b="1">
                <a:solidFill>
                  <a:srgbClr val="FFFFFF"/>
                </a:solidFill>
              </a:rPr>
              <a:t>The organ system level</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xmlns="" id="{0BA0B52F-19BD-413A-AE14-6C2F9F38FDFB}"/>
              </a:ext>
            </a:extLst>
          </p:cNvPr>
          <p:cNvGraphicFramePr>
            <a:graphicFrameLocks noGrp="1"/>
          </p:cNvGraphicFramePr>
          <p:nvPr>
            <p:ph idx="1"/>
            <p:extLst>
              <p:ext uri="{D42A27DB-BD31-4B8C-83A1-F6EECF244321}">
                <p14:modId xmlns:p14="http://schemas.microsoft.com/office/powerpoint/2010/main" val="128982207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511311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435E982-4503-4E21-8ADD-9F313763A7D9}"/>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The organ system level</a:t>
            </a:r>
            <a:endParaRPr lang="en-US">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D26A3A7-6B13-4604-8269-80BF52F78A61}"/>
              </a:ext>
            </a:extLst>
          </p:cNvPr>
          <p:cNvSpPr>
            <a:spLocks noGrp="1"/>
          </p:cNvSpPr>
          <p:nvPr>
            <p:ph idx="1"/>
          </p:nvPr>
        </p:nvSpPr>
        <p:spPr>
          <a:xfrm>
            <a:off x="4976031" y="963877"/>
            <a:ext cx="6377769" cy="4930246"/>
          </a:xfrm>
        </p:spPr>
        <p:txBody>
          <a:bodyPr anchor="ctr">
            <a:normAutofit/>
          </a:bodyPr>
          <a:lstStyle/>
          <a:p>
            <a:r>
              <a:rPr lang="en-US" sz="2200"/>
              <a:t>The body’s organ systems are </a:t>
            </a:r>
          </a:p>
          <a:p>
            <a:pPr marL="914400" lvl="1" indent="-457200">
              <a:buFont typeface="+mj-lt"/>
              <a:buAutoNum type="arabicPeriod"/>
            </a:pPr>
            <a:r>
              <a:rPr lang="en-US" sz="2200" i="1"/>
              <a:t>Integumentary </a:t>
            </a:r>
            <a:r>
              <a:rPr lang="en-US" sz="2200"/>
              <a:t>(skin) system</a:t>
            </a:r>
          </a:p>
          <a:p>
            <a:pPr marL="914400" lvl="1" indent="-457200">
              <a:buFont typeface="+mj-lt"/>
              <a:buAutoNum type="arabicPeriod"/>
            </a:pPr>
            <a:r>
              <a:rPr lang="en-US" sz="2200" i="1"/>
              <a:t>Skeletal </a:t>
            </a:r>
            <a:r>
              <a:rPr lang="en-US" sz="2200"/>
              <a:t>system</a:t>
            </a:r>
            <a:endParaRPr lang="en-US" sz="2200" i="1"/>
          </a:p>
          <a:p>
            <a:pPr marL="914400" lvl="1" indent="-457200">
              <a:buFont typeface="+mj-lt"/>
              <a:buAutoNum type="arabicPeriod"/>
            </a:pPr>
            <a:r>
              <a:rPr lang="en-US" sz="2200" i="1"/>
              <a:t>Muscular </a:t>
            </a:r>
            <a:r>
              <a:rPr lang="en-US" sz="2200"/>
              <a:t>system</a:t>
            </a:r>
            <a:endParaRPr lang="en-US" sz="2200" i="1"/>
          </a:p>
          <a:p>
            <a:pPr marL="914400" lvl="1" indent="-457200">
              <a:buFont typeface="+mj-lt"/>
              <a:buAutoNum type="arabicPeriod"/>
            </a:pPr>
            <a:r>
              <a:rPr lang="en-US" sz="2200" i="1"/>
              <a:t>Nervous </a:t>
            </a:r>
            <a:r>
              <a:rPr lang="en-US" sz="2200"/>
              <a:t>system</a:t>
            </a:r>
            <a:endParaRPr lang="en-US" sz="2200" i="1"/>
          </a:p>
          <a:p>
            <a:pPr marL="914400" lvl="1" indent="-457200">
              <a:buFont typeface="+mj-lt"/>
              <a:buAutoNum type="arabicPeriod"/>
            </a:pPr>
            <a:r>
              <a:rPr lang="en-US" sz="2200" i="1"/>
              <a:t>Endocrine </a:t>
            </a:r>
            <a:r>
              <a:rPr lang="en-US" sz="2200"/>
              <a:t>system</a:t>
            </a:r>
            <a:endParaRPr lang="en-US" sz="2200" i="1"/>
          </a:p>
          <a:p>
            <a:pPr marL="914400" lvl="1" indent="-457200">
              <a:buFont typeface="+mj-lt"/>
              <a:buAutoNum type="arabicPeriod"/>
            </a:pPr>
            <a:r>
              <a:rPr lang="en-US" sz="2200" i="1"/>
              <a:t>Cardiovascular</a:t>
            </a:r>
          </a:p>
          <a:p>
            <a:pPr marL="914400" lvl="1" indent="-457200">
              <a:buFont typeface="+mj-lt"/>
              <a:buAutoNum type="arabicPeriod"/>
            </a:pPr>
            <a:r>
              <a:rPr lang="en-US" sz="2200" i="1"/>
              <a:t>Lymphatic </a:t>
            </a:r>
            <a:r>
              <a:rPr lang="en-US" sz="2200"/>
              <a:t>system</a:t>
            </a:r>
          </a:p>
          <a:p>
            <a:pPr marL="914400" lvl="1" indent="-457200">
              <a:buFont typeface="+mj-lt"/>
              <a:buAutoNum type="arabicPeriod"/>
            </a:pPr>
            <a:r>
              <a:rPr lang="en-US" sz="2200" i="1"/>
              <a:t> Immune </a:t>
            </a:r>
            <a:r>
              <a:rPr lang="en-US" sz="2200"/>
              <a:t>system</a:t>
            </a:r>
          </a:p>
          <a:p>
            <a:pPr marL="914400" lvl="1" indent="-457200">
              <a:buFont typeface="+mj-lt"/>
              <a:buAutoNum type="arabicPeriod"/>
            </a:pPr>
            <a:r>
              <a:rPr lang="en-US" sz="2200" i="1"/>
              <a:t>Respiratory </a:t>
            </a:r>
            <a:r>
              <a:rPr lang="en-US" sz="2200"/>
              <a:t>system</a:t>
            </a:r>
            <a:endParaRPr lang="en-US" sz="2200" i="1"/>
          </a:p>
          <a:p>
            <a:pPr marL="914400" lvl="1" indent="-457200">
              <a:buFont typeface="+mj-lt"/>
              <a:buAutoNum type="arabicPeriod"/>
            </a:pPr>
            <a:r>
              <a:rPr lang="en-US" sz="2200" i="1"/>
              <a:t>Digestive </a:t>
            </a:r>
            <a:r>
              <a:rPr lang="en-US" sz="2200"/>
              <a:t>system</a:t>
            </a:r>
            <a:endParaRPr lang="en-US" sz="2200" i="1"/>
          </a:p>
          <a:p>
            <a:pPr marL="914400" lvl="1" indent="-457200">
              <a:buFont typeface="+mj-lt"/>
              <a:buAutoNum type="arabicPeriod"/>
            </a:pPr>
            <a:r>
              <a:rPr lang="en-US" sz="2200" i="1"/>
              <a:t>Urinary </a:t>
            </a:r>
            <a:r>
              <a:rPr lang="en-US" sz="2200"/>
              <a:t>system</a:t>
            </a:r>
          </a:p>
          <a:p>
            <a:pPr marL="914400" lvl="1" indent="-457200">
              <a:buFont typeface="+mj-lt"/>
              <a:buAutoNum type="arabicPeriod"/>
            </a:pPr>
            <a:r>
              <a:rPr lang="en-US" sz="2200" i="1"/>
              <a:t>Reproductive </a:t>
            </a:r>
            <a:r>
              <a:rPr lang="en-US" sz="2200"/>
              <a:t>system</a:t>
            </a:r>
          </a:p>
        </p:txBody>
      </p:sp>
    </p:spTree>
    <p:extLst>
      <p:ext uri="{BB962C8B-B14F-4D97-AF65-F5344CB8AC3E}">
        <p14:creationId xmlns:p14="http://schemas.microsoft.com/office/powerpoint/2010/main" val="328387962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35E982-4503-4E21-8ADD-9F313763A7D9}"/>
              </a:ext>
            </a:extLst>
          </p:cNvPr>
          <p:cNvSpPr>
            <a:spLocks noGrp="1"/>
          </p:cNvSpPr>
          <p:nvPr>
            <p:ph type="title"/>
          </p:nvPr>
        </p:nvSpPr>
        <p:spPr>
          <a:xfrm>
            <a:off x="1136428" y="627564"/>
            <a:ext cx="7474172" cy="1325563"/>
          </a:xfrm>
        </p:spPr>
        <p:txBody>
          <a:bodyPr>
            <a:normAutofit/>
          </a:bodyPr>
          <a:lstStyle/>
          <a:p>
            <a:r>
              <a:rPr lang="en-US" dirty="0"/>
              <a:t>the </a:t>
            </a:r>
            <a:r>
              <a:rPr lang="en-US" b="1" dirty="0"/>
              <a:t>organismal level</a:t>
            </a:r>
            <a:endParaRPr lang="en-US" dirty="0"/>
          </a:p>
        </p:txBody>
      </p:sp>
      <p:sp>
        <p:nvSpPr>
          <p:cNvPr id="3" name="Content Placeholder 2">
            <a:extLst>
              <a:ext uri="{FF2B5EF4-FFF2-40B4-BE49-F238E27FC236}">
                <a16:creationId xmlns:a16="http://schemas.microsoft.com/office/drawing/2014/main" xmlns="" id="{4D26A3A7-6B13-4604-8269-80BF52F78A61}"/>
              </a:ext>
            </a:extLst>
          </p:cNvPr>
          <p:cNvSpPr>
            <a:spLocks noGrp="1"/>
          </p:cNvSpPr>
          <p:nvPr>
            <p:ph idx="1"/>
          </p:nvPr>
        </p:nvSpPr>
        <p:spPr>
          <a:xfrm>
            <a:off x="1136429" y="2278173"/>
            <a:ext cx="6467867" cy="3450613"/>
          </a:xfrm>
        </p:spPr>
        <p:txBody>
          <a:bodyPr anchor="ctr">
            <a:normAutofit/>
          </a:bodyPr>
          <a:lstStyle/>
          <a:p>
            <a:r>
              <a:rPr lang="en-US" sz="2400"/>
              <a:t>The highest level of organization is the </a:t>
            </a:r>
            <a:r>
              <a:rPr lang="en-US" sz="2400" b="1"/>
              <a:t>organismal level;</a:t>
            </a:r>
          </a:p>
          <a:p>
            <a:pPr lvl="1"/>
            <a:r>
              <a:rPr lang="en-US" dirty="0"/>
              <a:t>for example, the human organism is a whole living person. </a:t>
            </a:r>
          </a:p>
          <a:p>
            <a:pPr lvl="1"/>
            <a:r>
              <a:rPr lang="en-US" dirty="0"/>
              <a:t>The organismal level is the result of all of the simpler levels working in unison to sustain life.</a:t>
            </a:r>
          </a:p>
        </p:txBody>
      </p:sp>
      <p:sp>
        <p:nvSpPr>
          <p:cNvPr id="10" name="Rectangle 9">
            <a:extLst>
              <a:ext uri="{FF2B5EF4-FFF2-40B4-BE49-F238E27FC236}">
                <a16:creationId xmlns:a16="http://schemas.microsoft.com/office/drawing/2014/main" xmlns=""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Giraffe">
            <a:extLst>
              <a:ext uri="{FF2B5EF4-FFF2-40B4-BE49-F238E27FC236}">
                <a16:creationId xmlns:a16="http://schemas.microsoft.com/office/drawing/2014/main" xmlns="" id="{65253C8A-D73D-4377-8F4F-3BFD547296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06482892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10;&#10;Description automatically generated">
            <a:extLst>
              <a:ext uri="{FF2B5EF4-FFF2-40B4-BE49-F238E27FC236}">
                <a16:creationId xmlns:a16="http://schemas.microsoft.com/office/drawing/2014/main" xmlns="" id="{78900228-AF52-442C-8C88-491E9539EEBD}"/>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b="71875"/>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40CF05DF-8067-4AC7-A742-B33EB49F31DB}"/>
              </a:ext>
            </a:extLst>
          </p:cNvPr>
          <p:cNvSpPr>
            <a:spLocks noGrp="1"/>
          </p:cNvSpPr>
          <p:nvPr>
            <p:ph type="ctrTitle"/>
          </p:nvPr>
        </p:nvSpPr>
        <p:spPr>
          <a:xfrm>
            <a:off x="1524000" y="1122362"/>
            <a:ext cx="9144000" cy="2900518"/>
          </a:xfrm>
        </p:spPr>
        <p:txBody>
          <a:bodyPr>
            <a:normAutofit/>
          </a:bodyPr>
          <a:lstStyle/>
          <a:p>
            <a:r>
              <a:rPr lang="en-US">
                <a:solidFill>
                  <a:srgbClr val="FFFFFF"/>
                </a:solidFill>
              </a:rPr>
              <a:t>Structure = Function</a:t>
            </a:r>
          </a:p>
        </p:txBody>
      </p:sp>
      <p:sp>
        <p:nvSpPr>
          <p:cNvPr id="3" name="Subtitle 2">
            <a:extLst>
              <a:ext uri="{FF2B5EF4-FFF2-40B4-BE49-F238E27FC236}">
                <a16:creationId xmlns:a16="http://schemas.microsoft.com/office/drawing/2014/main" xmlns="" id="{DD1072E3-3624-4F63-A973-B0AA2EFF1F0C}"/>
              </a:ext>
            </a:extLst>
          </p:cNvPr>
          <p:cNvSpPr>
            <a:spLocks noGrp="1"/>
          </p:cNvSpPr>
          <p:nvPr>
            <p:ph type="subTitle" idx="1"/>
          </p:nvPr>
        </p:nvSpPr>
        <p:spPr>
          <a:xfrm>
            <a:off x="1524000" y="4159404"/>
            <a:ext cx="9144000" cy="1098395"/>
          </a:xfrm>
        </p:spPr>
        <p:txBody>
          <a:bodyPr>
            <a:normAutofit/>
          </a:bodyPr>
          <a:lstStyle/>
          <a:p>
            <a:r>
              <a:rPr lang="en-US" sz="1700">
                <a:solidFill>
                  <a:srgbClr val="FFFFFF"/>
                </a:solidFill>
              </a:rPr>
              <a:t>What a structure can do depends on</a:t>
            </a:r>
          </a:p>
          <a:p>
            <a:r>
              <a:rPr lang="en-US" sz="1700">
                <a:solidFill>
                  <a:srgbClr val="FFFFFF"/>
                </a:solidFill>
              </a:rPr>
              <a:t>its specific form. This key concept is called the </a:t>
            </a:r>
            <a:r>
              <a:rPr lang="en-US" sz="1700" b="1">
                <a:solidFill>
                  <a:srgbClr val="FFFFFF"/>
                </a:solidFill>
              </a:rPr>
              <a:t>principle of</a:t>
            </a:r>
          </a:p>
          <a:p>
            <a:r>
              <a:rPr lang="en-US" sz="1700" b="1">
                <a:solidFill>
                  <a:srgbClr val="FFFFFF"/>
                </a:solidFill>
              </a:rPr>
              <a:t>complementarity of structure and function</a:t>
            </a:r>
            <a:r>
              <a:rPr lang="en-US" sz="1700">
                <a:solidFill>
                  <a:srgbClr val="FFFFFF"/>
                </a:solidFill>
              </a:rPr>
              <a:t>.</a:t>
            </a:r>
          </a:p>
        </p:txBody>
      </p:sp>
    </p:spTree>
    <p:extLst>
      <p:ext uri="{BB962C8B-B14F-4D97-AF65-F5344CB8AC3E}">
        <p14:creationId xmlns:p14="http://schemas.microsoft.com/office/powerpoint/2010/main" val="306389489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987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2656AE5-BC85-4780-840F-E678D6F8FC16}"/>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Structure = Function</a:t>
            </a:r>
          </a:p>
        </p:txBody>
      </p:sp>
      <p:pic>
        <p:nvPicPr>
          <p:cNvPr id="5" name="Picture 4">
            <a:extLst>
              <a:ext uri="{FF2B5EF4-FFF2-40B4-BE49-F238E27FC236}">
                <a16:creationId xmlns:a16="http://schemas.microsoft.com/office/drawing/2014/main" xmlns="" id="{ADDE3B21-0500-4FE6-8BB7-914A1EBFE75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6054" r="173" b="2"/>
          <a:stretch/>
        </p:blipFill>
        <p:spPr>
          <a:xfrm>
            <a:off x="327547" y="321733"/>
            <a:ext cx="7058306" cy="4107392"/>
          </a:xfrm>
          <a:prstGeom prst="rect">
            <a:avLst/>
          </a:prstGeom>
        </p:spPr>
      </p:pic>
      <p:sp>
        <p:nvSpPr>
          <p:cNvPr id="39" name="Rectangle 38">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1C92C37F-0191-42EE-81BF-EE8F9B771234}"/>
              </a:ext>
            </a:extLst>
          </p:cNvPr>
          <p:cNvSpPr>
            <a:spLocks noGrp="1"/>
          </p:cNvSpPr>
          <p:nvPr>
            <p:ph idx="1"/>
          </p:nvPr>
        </p:nvSpPr>
        <p:spPr>
          <a:xfrm>
            <a:off x="8029319" y="917725"/>
            <a:ext cx="3835134" cy="4852362"/>
          </a:xfrm>
        </p:spPr>
        <p:txBody>
          <a:bodyPr anchor="ctr">
            <a:normAutofit fontScale="85000" lnSpcReduction="10000"/>
          </a:bodyPr>
          <a:lstStyle/>
          <a:p>
            <a:pPr marL="0" indent="0">
              <a:buNone/>
            </a:pPr>
            <a:r>
              <a:rPr lang="en-US" sz="3200" b="1" dirty="0">
                <a:solidFill>
                  <a:srgbClr val="FF0000"/>
                </a:solidFill>
              </a:rPr>
              <a:t>EXAMPLES of STRUCTURE/FUNCTION</a:t>
            </a:r>
          </a:p>
          <a:p>
            <a:pPr marL="0" indent="0">
              <a:buNone/>
            </a:pPr>
            <a:endParaRPr lang="en-US" sz="3200" dirty="0">
              <a:solidFill>
                <a:srgbClr val="FFFFFF"/>
              </a:solidFill>
            </a:endParaRPr>
          </a:p>
          <a:p>
            <a:r>
              <a:rPr lang="en-US" sz="3200" dirty="0">
                <a:solidFill>
                  <a:srgbClr val="FFFFFF"/>
                </a:solidFill>
              </a:rPr>
              <a:t>Bones can support and protect body organs because they contain hard mineral deposits. </a:t>
            </a:r>
          </a:p>
          <a:p>
            <a:r>
              <a:rPr lang="en-US" sz="3200" dirty="0">
                <a:solidFill>
                  <a:srgbClr val="FFFFFF"/>
                </a:solidFill>
              </a:rPr>
              <a:t>Blood flows in one direction through the heart because the heart has valves that prevent backflow. </a:t>
            </a:r>
          </a:p>
        </p:txBody>
      </p:sp>
    </p:spTree>
    <p:extLst>
      <p:ext uri="{BB962C8B-B14F-4D97-AF65-F5344CB8AC3E}">
        <p14:creationId xmlns:p14="http://schemas.microsoft.com/office/powerpoint/2010/main" val="1740387667"/>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83F8AA-96FE-4685-B001-D058D70A7C23}"/>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Why Latin? – </a:t>
            </a:r>
            <a:r>
              <a:rPr lang="en-US" b="1" i="1" u="sng" dirty="0">
                <a:solidFill>
                  <a:srgbClr val="FFFFFF"/>
                </a:solidFill>
              </a:rPr>
              <a:t>UNIVERSAL</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xmlns="" id="{864E05D2-4FB5-4C93-8C34-F77551DB38E4}"/>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20529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F1341-A4C6-41E9-9181-564C0D6F3C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C24C1A7-E1D7-45DB-88C9-CF984935F03B}"/>
              </a:ext>
            </a:extLst>
          </p:cNvPr>
          <p:cNvSpPr>
            <a:spLocks noGrp="1"/>
          </p:cNvSpPr>
          <p:nvPr>
            <p:ph idx="1"/>
          </p:nvPr>
        </p:nvSpPr>
        <p:spPr/>
        <p:txBody>
          <a:bodyPr/>
          <a:lstStyle/>
          <a:p>
            <a:r>
              <a:rPr lang="en-US" dirty="0"/>
              <a:t>The term </a:t>
            </a:r>
            <a:r>
              <a:rPr lang="en-US" i="1" dirty="0"/>
              <a:t>anatomy </a:t>
            </a:r>
            <a:r>
              <a:rPr lang="en-US" dirty="0"/>
              <a:t>is derived from Greek words meaning “to cut apart.”</a:t>
            </a:r>
          </a:p>
          <a:p>
            <a:endParaRPr lang="en-US" dirty="0"/>
          </a:p>
        </p:txBody>
      </p:sp>
    </p:spTree>
    <p:extLst>
      <p:ext uri="{BB962C8B-B14F-4D97-AF65-F5344CB8AC3E}">
        <p14:creationId xmlns:p14="http://schemas.microsoft.com/office/powerpoint/2010/main" val="3453860333"/>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A4180-766B-4D21-96CD-459B6990ACE8}"/>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Why Latin? – </a:t>
            </a:r>
            <a:r>
              <a:rPr lang="en-US" b="1" i="1" u="sng" dirty="0">
                <a:solidFill>
                  <a:srgbClr val="FFFFFF"/>
                </a:solidFill>
              </a:rPr>
              <a:t>UNCHANGING</a:t>
            </a:r>
          </a:p>
        </p:txBody>
      </p:sp>
      <p:graphicFrame>
        <p:nvGraphicFramePr>
          <p:cNvPr id="5" name="Content Placeholder 2">
            <a:extLst>
              <a:ext uri="{FF2B5EF4-FFF2-40B4-BE49-F238E27FC236}">
                <a16:creationId xmlns:a16="http://schemas.microsoft.com/office/drawing/2014/main" xmlns="" id="{5A0FDFAC-6B4E-445B-A921-57D3737CFBBC}"/>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129754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A4180-766B-4D21-96CD-459B6990ACE8}"/>
              </a:ext>
            </a:extLst>
          </p:cNvPr>
          <p:cNvSpPr>
            <a:spLocks noGrp="1"/>
          </p:cNvSpPr>
          <p:nvPr>
            <p:ph type="title"/>
          </p:nvPr>
        </p:nvSpPr>
        <p:spPr>
          <a:xfrm>
            <a:off x="838200" y="365125"/>
            <a:ext cx="10515600" cy="1325563"/>
          </a:xfrm>
        </p:spPr>
        <p:txBody>
          <a:bodyPr>
            <a:normAutofit/>
          </a:bodyPr>
          <a:lstStyle/>
          <a:p>
            <a:r>
              <a:rPr lang="en-US"/>
              <a:t>Why Latin?</a:t>
            </a:r>
          </a:p>
        </p:txBody>
      </p:sp>
      <p:graphicFrame>
        <p:nvGraphicFramePr>
          <p:cNvPr id="5" name="Content Placeholder 2">
            <a:extLst>
              <a:ext uri="{FF2B5EF4-FFF2-40B4-BE49-F238E27FC236}">
                <a16:creationId xmlns:a16="http://schemas.microsoft.com/office/drawing/2014/main" xmlns="" id="{5A0FDFAC-6B4E-445B-A921-57D3737CFBB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195872"/>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B7A5E-774F-4DAE-B52C-6D7B1F3A543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LATIN BITS and PIECES!</a:t>
            </a:r>
          </a:p>
        </p:txBody>
      </p:sp>
      <p:graphicFrame>
        <p:nvGraphicFramePr>
          <p:cNvPr id="5" name="Content Placeholder 2">
            <a:extLst>
              <a:ext uri="{FF2B5EF4-FFF2-40B4-BE49-F238E27FC236}">
                <a16:creationId xmlns:a16="http://schemas.microsoft.com/office/drawing/2014/main" xmlns="" id="{AD4F087F-7E16-4E62-9C58-0D294822CA74}"/>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70287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2E36F-23D1-4C63-B6A6-4608D401AF22}"/>
              </a:ext>
            </a:extLst>
          </p:cNvPr>
          <p:cNvSpPr>
            <a:spLocks noGrp="1"/>
          </p:cNvSpPr>
          <p:nvPr>
            <p:ph type="title"/>
          </p:nvPr>
        </p:nvSpPr>
        <p:spPr>
          <a:xfrm>
            <a:off x="2020824" y="4379976"/>
            <a:ext cx="8147304" cy="1069848"/>
          </a:xfrm>
          <a:solidFill>
            <a:srgbClr val="FFFFFF"/>
          </a:solidFill>
          <a:ln w="31750" cap="sq">
            <a:solidFill>
              <a:srgbClr val="5E5E52"/>
            </a:solidFill>
            <a:miter lim="800000"/>
          </a:ln>
        </p:spPr>
        <p:txBody>
          <a:bodyPr>
            <a:normAutofit/>
          </a:bodyPr>
          <a:lstStyle/>
          <a:p>
            <a:pPr algn="ctr"/>
            <a:r>
              <a:rPr lang="en-US" sz="3200" b="1" dirty="0">
                <a:solidFill>
                  <a:srgbClr val="262626"/>
                </a:solidFill>
              </a:rPr>
              <a:t>EXAMPLES</a:t>
            </a:r>
          </a:p>
        </p:txBody>
      </p:sp>
      <p:graphicFrame>
        <p:nvGraphicFramePr>
          <p:cNvPr id="12" name="Content Placeholder 4">
            <a:extLst>
              <a:ext uri="{FF2B5EF4-FFF2-40B4-BE49-F238E27FC236}">
                <a16:creationId xmlns:a16="http://schemas.microsoft.com/office/drawing/2014/main" xmlns="" id="{697B4204-8009-4378-B847-2C4F2C4F154A}"/>
              </a:ext>
            </a:extLst>
          </p:cNvPr>
          <p:cNvGraphicFramePr>
            <a:graphicFrameLocks noGrp="1"/>
          </p:cNvGraphicFramePr>
          <p:nvPr>
            <p:ph idx="1"/>
          </p:nvPr>
        </p:nvGraphicFramePr>
        <p:xfrm>
          <a:off x="1129676" y="971550"/>
          <a:ext cx="9932648" cy="2955927"/>
        </p:xfrm>
        <a:graphic>
          <a:graphicData uri="http://schemas.openxmlformats.org/drawingml/2006/table">
            <a:tbl>
              <a:tblPr>
                <a:noFill/>
              </a:tblPr>
              <a:tblGrid>
                <a:gridCol w="2078503">
                  <a:extLst>
                    <a:ext uri="{9D8B030D-6E8A-4147-A177-3AD203B41FA5}">
                      <a16:colId xmlns:a16="http://schemas.microsoft.com/office/drawing/2014/main" xmlns="" val="3181551227"/>
                    </a:ext>
                  </a:extLst>
                </a:gridCol>
                <a:gridCol w="3921769">
                  <a:extLst>
                    <a:ext uri="{9D8B030D-6E8A-4147-A177-3AD203B41FA5}">
                      <a16:colId xmlns:a16="http://schemas.microsoft.com/office/drawing/2014/main" xmlns="" val="2166881600"/>
                    </a:ext>
                  </a:extLst>
                </a:gridCol>
                <a:gridCol w="3932376">
                  <a:extLst>
                    <a:ext uri="{9D8B030D-6E8A-4147-A177-3AD203B41FA5}">
                      <a16:colId xmlns:a16="http://schemas.microsoft.com/office/drawing/2014/main" xmlns="" val="604760817"/>
                    </a:ext>
                  </a:extLst>
                </a:gridCol>
              </a:tblGrid>
              <a:tr h="894287">
                <a:tc>
                  <a:txBody>
                    <a:bodyPr/>
                    <a:lstStyle/>
                    <a:p>
                      <a:pPr algn="ctr"/>
                      <a:r>
                        <a:rPr lang="en-US" sz="1800" b="1">
                          <a:solidFill>
                            <a:schemeClr val="tx1">
                              <a:lumMod val="85000"/>
                              <a:lumOff val="15000"/>
                            </a:schemeClr>
                          </a:solidFill>
                          <a:effectLst/>
                          <a:latin typeface="Roboto"/>
                        </a:rPr>
                        <a:t>ambi-</a:t>
                      </a:r>
                      <a:endParaRPr lang="en-US" sz="1800" b="0">
                        <a:solidFill>
                          <a:schemeClr val="tx1">
                            <a:lumMod val="85000"/>
                            <a:lumOff val="15000"/>
                          </a:schemeClr>
                        </a:solidFill>
                        <a:effectLst/>
                        <a:latin typeface="Roboto"/>
                      </a:endParaRPr>
                    </a:p>
                  </a:txBody>
                  <a:tcPr marL="255998" marR="153599" marT="153599" marB="153599" anchor="ctr">
                    <a:lnL w="12700" cmpd="sng">
                      <a:no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a:r>
                        <a:rPr lang="en-US" sz="1800" b="1">
                          <a:solidFill>
                            <a:schemeClr val="tx1">
                              <a:lumMod val="85000"/>
                              <a:lumOff val="15000"/>
                            </a:schemeClr>
                          </a:solidFill>
                          <a:effectLst/>
                          <a:latin typeface="Roboto"/>
                        </a:rPr>
                        <a:t>Denoting something as positioned on both sides</a:t>
                      </a:r>
                      <a:endParaRPr lang="en-US" sz="1800" b="0">
                        <a:solidFill>
                          <a:schemeClr val="tx1">
                            <a:lumMod val="85000"/>
                            <a:lumOff val="15000"/>
                          </a:schemeClr>
                        </a:solidFill>
                        <a:effectLst/>
                        <a:latin typeface="Roboto"/>
                      </a:endParaRPr>
                    </a:p>
                  </a:txBody>
                  <a:tcPr marL="255998" marR="153599" marT="153599" marB="153599" anchor="ctr">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ctr"/>
                      <a:r>
                        <a:rPr lang="en-US" sz="1800" b="1" u="none" strike="noStrike" dirty="0">
                          <a:solidFill>
                            <a:schemeClr val="tx1">
                              <a:lumMod val="85000"/>
                              <a:lumOff val="15000"/>
                            </a:schemeClr>
                          </a:solidFill>
                          <a:effectLst/>
                          <a:latin typeface="Roboto"/>
                        </a:rPr>
                        <a:t>Ambidextrous</a:t>
                      </a:r>
                      <a:r>
                        <a:rPr lang="en-US" sz="1800" b="0" dirty="0">
                          <a:solidFill>
                            <a:schemeClr val="tx1">
                              <a:lumMod val="85000"/>
                              <a:lumOff val="15000"/>
                            </a:schemeClr>
                          </a:solidFill>
                          <a:effectLst/>
                          <a:latin typeface="Roboto"/>
                        </a:rPr>
                        <a:t/>
                      </a:r>
                      <a:br>
                        <a:rPr lang="en-US" sz="1800" b="0" dirty="0">
                          <a:solidFill>
                            <a:schemeClr val="tx1">
                              <a:lumMod val="85000"/>
                              <a:lumOff val="15000"/>
                            </a:schemeClr>
                          </a:solidFill>
                          <a:effectLst/>
                          <a:latin typeface="Roboto"/>
                        </a:rPr>
                      </a:br>
                      <a:endParaRPr lang="en-US" sz="1800" b="0" dirty="0">
                        <a:solidFill>
                          <a:schemeClr val="tx1">
                            <a:lumMod val="85000"/>
                            <a:lumOff val="15000"/>
                          </a:schemeClr>
                        </a:solidFill>
                        <a:effectLst/>
                        <a:latin typeface="Roboto"/>
                      </a:endParaRPr>
                    </a:p>
                  </a:txBody>
                  <a:tcPr marL="255998" marR="153599" marT="153599" marB="153599" anchor="ctr">
                    <a:lnL w="38100" cap="flat" cmpd="sng" algn="ctr">
                      <a:solidFill>
                        <a:srgbClr val="FFFFFF"/>
                      </a:solidFill>
                      <a:prstDash val="solid"/>
                    </a:lnL>
                    <a:lnR w="12700" cmpd="sng">
                      <a:noFill/>
                      <a:prstDash val="solid"/>
                    </a:lnR>
                    <a:lnT w="12700" cmpd="sng">
                      <a:no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xmlns="" val="1331060450"/>
                  </a:ext>
                </a:extLst>
              </a:tr>
              <a:tr h="1440417">
                <a:tc>
                  <a:txBody>
                    <a:bodyPr/>
                    <a:lstStyle/>
                    <a:p>
                      <a:pPr algn="ctr"/>
                      <a:r>
                        <a:rPr lang="en-US" sz="1800" b="0">
                          <a:solidFill>
                            <a:schemeClr val="tx1">
                              <a:lumMod val="85000"/>
                              <a:lumOff val="15000"/>
                            </a:schemeClr>
                          </a:solidFill>
                          <a:effectLst/>
                          <a:latin typeface="Roboto"/>
                        </a:rPr>
                        <a:t/>
                      </a:r>
                      <a:br>
                        <a:rPr lang="en-US" sz="1800" b="0">
                          <a:solidFill>
                            <a:schemeClr val="tx1">
                              <a:lumMod val="85000"/>
                              <a:lumOff val="15000"/>
                            </a:schemeClr>
                          </a:solidFill>
                          <a:effectLst/>
                          <a:latin typeface="Roboto"/>
                        </a:rPr>
                      </a:br>
                      <a:r>
                        <a:rPr lang="en-US" sz="1800" b="1">
                          <a:solidFill>
                            <a:schemeClr val="tx1">
                              <a:lumMod val="85000"/>
                              <a:lumOff val="15000"/>
                            </a:schemeClr>
                          </a:solidFill>
                          <a:effectLst/>
                          <a:latin typeface="Roboto"/>
                        </a:rPr>
                        <a:t>amni-</a:t>
                      </a:r>
                      <a:r>
                        <a:rPr lang="en-US" sz="1800" b="0">
                          <a:solidFill>
                            <a:schemeClr val="tx1">
                              <a:lumMod val="85000"/>
                              <a:lumOff val="15000"/>
                            </a:schemeClr>
                          </a:solidFill>
                          <a:effectLst/>
                          <a:latin typeface="Roboto"/>
                        </a:rPr>
                        <a:t/>
                      </a:r>
                      <a:br>
                        <a:rPr lang="en-US" sz="1800" b="0">
                          <a:solidFill>
                            <a:schemeClr val="tx1">
                              <a:lumMod val="85000"/>
                              <a:lumOff val="15000"/>
                            </a:schemeClr>
                          </a:solidFill>
                          <a:effectLst/>
                          <a:latin typeface="Roboto"/>
                        </a:rPr>
                      </a:br>
                      <a:r>
                        <a:rPr lang="en-US" sz="1800" b="0">
                          <a:solidFill>
                            <a:schemeClr val="tx1">
                              <a:lumMod val="85000"/>
                              <a:lumOff val="15000"/>
                            </a:schemeClr>
                          </a:solidFill>
                          <a:effectLst/>
                          <a:latin typeface="Roboto"/>
                        </a:rPr>
                        <a:t/>
                      </a:r>
                      <a:br>
                        <a:rPr lang="en-US" sz="1800" b="0">
                          <a:solidFill>
                            <a:schemeClr val="tx1">
                              <a:lumMod val="85000"/>
                              <a:lumOff val="15000"/>
                            </a:schemeClr>
                          </a:solidFill>
                          <a:effectLst/>
                          <a:latin typeface="Roboto"/>
                        </a:rPr>
                      </a:br>
                      <a:endParaRPr lang="en-US" sz="1800" b="0">
                        <a:solidFill>
                          <a:schemeClr val="tx1">
                            <a:lumMod val="85000"/>
                            <a:lumOff val="15000"/>
                          </a:schemeClr>
                        </a:solidFill>
                        <a:effectLst/>
                        <a:latin typeface="Roboto"/>
                      </a:endParaRPr>
                    </a:p>
                  </a:txBody>
                  <a:tcPr marL="255998" marR="153599" marT="153599" marB="153599"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r>
                        <a:rPr lang="en-US" sz="1800" b="1">
                          <a:solidFill>
                            <a:schemeClr val="tx1">
                              <a:lumMod val="85000"/>
                              <a:lumOff val="15000"/>
                            </a:schemeClr>
                          </a:solidFill>
                          <a:effectLst/>
                          <a:latin typeface="Roboto"/>
                        </a:rPr>
                        <a:t>Pertaining to the membranous fetal sac </a:t>
                      </a:r>
                      <a:endParaRPr lang="en-US" sz="1800" b="0">
                        <a:solidFill>
                          <a:schemeClr val="tx1">
                            <a:lumMod val="85000"/>
                            <a:lumOff val="15000"/>
                          </a:schemeClr>
                        </a:solidFill>
                        <a:effectLst/>
                        <a:latin typeface="Roboto"/>
                      </a:endParaRPr>
                    </a:p>
                  </a:txBody>
                  <a:tcPr marL="255998" marR="153599" marT="153599" marB="153599"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r>
                        <a:rPr lang="en-US" sz="1800" b="1" u="none" strike="noStrike" dirty="0">
                          <a:solidFill>
                            <a:schemeClr val="tx1">
                              <a:lumMod val="85000"/>
                              <a:lumOff val="15000"/>
                            </a:schemeClr>
                          </a:solidFill>
                          <a:effectLst/>
                          <a:latin typeface="Roboto"/>
                        </a:rPr>
                        <a:t>Amniocentesis</a:t>
                      </a:r>
                      <a:r>
                        <a:rPr lang="en-US" sz="1800" b="1" dirty="0">
                          <a:solidFill>
                            <a:schemeClr val="tx1">
                              <a:lumMod val="85000"/>
                              <a:lumOff val="15000"/>
                            </a:schemeClr>
                          </a:solidFill>
                          <a:effectLst/>
                          <a:latin typeface="Roboto"/>
                        </a:rPr>
                        <a:t>, Amniotic Fluid</a:t>
                      </a:r>
                      <a:endParaRPr lang="en-US" sz="1800" b="0" dirty="0">
                        <a:solidFill>
                          <a:schemeClr val="tx1">
                            <a:lumMod val="85000"/>
                            <a:lumOff val="15000"/>
                          </a:schemeClr>
                        </a:solidFill>
                        <a:effectLst/>
                        <a:latin typeface="Roboto"/>
                      </a:endParaRPr>
                    </a:p>
                  </a:txBody>
                  <a:tcPr marL="255998" marR="153599" marT="153599" marB="153599"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xmlns="" val="1477549653"/>
                  </a:ext>
                </a:extLst>
              </a:tr>
              <a:tr h="621223">
                <a:tc>
                  <a:txBody>
                    <a:bodyPr/>
                    <a:lstStyle/>
                    <a:p>
                      <a:pPr algn="ctr"/>
                      <a:r>
                        <a:rPr lang="en-US" sz="1800" b="1">
                          <a:solidFill>
                            <a:schemeClr val="tx1">
                              <a:lumMod val="85000"/>
                              <a:lumOff val="15000"/>
                            </a:schemeClr>
                          </a:solidFill>
                          <a:effectLst/>
                          <a:latin typeface="Roboto"/>
                        </a:rPr>
                        <a:t>amylo-</a:t>
                      </a:r>
                      <a:endParaRPr lang="en-US" sz="1800" b="0">
                        <a:solidFill>
                          <a:schemeClr val="tx1">
                            <a:lumMod val="85000"/>
                            <a:lumOff val="15000"/>
                          </a:schemeClr>
                        </a:solidFill>
                        <a:effectLst/>
                        <a:latin typeface="Roboto"/>
                      </a:endParaRPr>
                    </a:p>
                  </a:txBody>
                  <a:tcPr marL="255998" marR="153599" marT="153599" marB="153599" anchor="ctr">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a:r>
                        <a:rPr lang="en-US" sz="1800" b="1">
                          <a:solidFill>
                            <a:schemeClr val="tx1">
                              <a:lumMod val="85000"/>
                              <a:lumOff val="15000"/>
                            </a:schemeClr>
                          </a:solidFill>
                          <a:effectLst/>
                          <a:latin typeface="Roboto"/>
                        </a:rPr>
                        <a:t>starchy, carbohydrate-related</a:t>
                      </a:r>
                      <a:endParaRPr lang="en-US" sz="1800" b="0">
                        <a:solidFill>
                          <a:schemeClr val="tx1">
                            <a:lumMod val="85000"/>
                            <a:lumOff val="15000"/>
                          </a:schemeClr>
                        </a:solidFill>
                        <a:effectLst/>
                        <a:latin typeface="Roboto"/>
                      </a:endParaRPr>
                    </a:p>
                  </a:txBody>
                  <a:tcPr marL="255998" marR="153599" marT="153599" marB="153599"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a:r>
                        <a:rPr lang="en-US" sz="1800" b="1" u="none" strike="noStrike" dirty="0">
                          <a:solidFill>
                            <a:schemeClr val="tx1">
                              <a:lumMod val="85000"/>
                              <a:lumOff val="15000"/>
                            </a:schemeClr>
                          </a:solidFill>
                          <a:effectLst/>
                          <a:latin typeface="Roboto"/>
                        </a:rPr>
                        <a:t>Amylophagia</a:t>
                      </a:r>
                      <a:endParaRPr lang="en-US" sz="1800" b="0" dirty="0">
                        <a:solidFill>
                          <a:schemeClr val="tx1">
                            <a:lumMod val="85000"/>
                            <a:lumOff val="15000"/>
                          </a:schemeClr>
                        </a:solidFill>
                        <a:effectLst/>
                        <a:latin typeface="Roboto"/>
                      </a:endParaRPr>
                    </a:p>
                  </a:txBody>
                  <a:tcPr marL="255998" marR="153599" marT="153599" marB="153599"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xmlns="" val="630602336"/>
                  </a:ext>
                </a:extLst>
              </a:tr>
            </a:tbl>
          </a:graphicData>
        </a:graphic>
      </p:graphicFrame>
      <p:sp>
        <p:nvSpPr>
          <p:cNvPr id="8" name="Rectangle 7">
            <a:extLst>
              <a:ext uri="{FF2B5EF4-FFF2-40B4-BE49-F238E27FC236}">
                <a16:creationId xmlns:a16="http://schemas.microsoft.com/office/drawing/2014/main" xmlns="" id="{ED60DF28-0E0F-4441-B71D-57439945CC33}"/>
              </a:ext>
            </a:extLst>
          </p:cNvPr>
          <p:cNvSpPr/>
          <p:nvPr/>
        </p:nvSpPr>
        <p:spPr>
          <a:xfrm>
            <a:off x="5171435" y="5969246"/>
            <a:ext cx="2329420" cy="369332"/>
          </a:xfrm>
          <a:prstGeom prst="rect">
            <a:avLst/>
          </a:prstGeom>
        </p:spPr>
        <p:txBody>
          <a:bodyPr wrap="none">
            <a:spAutoFit/>
          </a:bodyPr>
          <a:lstStyle/>
          <a:p>
            <a:r>
              <a:rPr lang="en-US" dirty="0">
                <a:solidFill>
                  <a:srgbClr val="FFFFFF"/>
                </a:solidFill>
              </a:rPr>
              <a:t>LATIN BITS and PIECES!</a:t>
            </a:r>
            <a:endParaRPr lang="en-US" dirty="0"/>
          </a:p>
        </p:txBody>
      </p:sp>
      <p:sp>
        <p:nvSpPr>
          <p:cNvPr id="10" name="Rectangle 9">
            <a:extLst>
              <a:ext uri="{FF2B5EF4-FFF2-40B4-BE49-F238E27FC236}">
                <a16:creationId xmlns:a16="http://schemas.microsoft.com/office/drawing/2014/main" xmlns="" id="{52E9F97F-FC0F-451D-BC8C-F96509E93239}"/>
              </a:ext>
            </a:extLst>
          </p:cNvPr>
          <p:cNvSpPr/>
          <p:nvPr/>
        </p:nvSpPr>
        <p:spPr>
          <a:xfrm>
            <a:off x="2782639" y="5692247"/>
            <a:ext cx="6623673"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LATIN BITS and PIECES!</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15634950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0F9DE19-80A6-47E2-B305-C9D265B219F5}"/>
              </a:ext>
            </a:extLst>
          </p:cNvPr>
          <p:cNvSpPr>
            <a:spLocks noGrp="1"/>
          </p:cNvSpPr>
          <p:nvPr>
            <p:ph type="title"/>
          </p:nvPr>
        </p:nvSpPr>
        <p:spPr>
          <a:xfrm>
            <a:off x="838200" y="1412488"/>
            <a:ext cx="2899189" cy="4363844"/>
          </a:xfrm>
          <a:prstGeom prst="rect">
            <a:avLst/>
          </a:prstGeom>
        </p:spPr>
        <p:txBody>
          <a:bodyPr vert="horz" lIns="91440" tIns="45720" rIns="91440" bIns="45720" rtlCol="0" anchor="t">
            <a:normAutofit/>
          </a:bodyPr>
          <a:lstStyle/>
          <a:p>
            <a:r>
              <a:rPr lang="en-US" sz="4000" kern="1200">
                <a:ln w="0"/>
                <a:solidFill>
                  <a:srgbClr val="FFFFFF"/>
                </a:solidFill>
                <a:effectLst>
                  <a:reflection blurRad="6350" stA="53000" endA="300" endPos="35500" dir="5400000" sy="-90000" algn="bl" rotWithShape="0"/>
                </a:effectLst>
                <a:latin typeface="+mj-lt"/>
                <a:ea typeface="+mj-ea"/>
                <a:cs typeface="+mj-cs"/>
              </a:rPr>
              <a:t>LATIN BITS and PIECES!</a:t>
            </a:r>
            <a:endParaRPr lang="en-US" sz="4000" b="0" kern="1200" cap="none" spc="0">
              <a:ln w="0"/>
              <a:solidFill>
                <a:srgbClr val="FFFFFF"/>
              </a:solidFill>
              <a:effectLst>
                <a:reflection blurRad="6350" stA="53000" endA="300" endPos="35500" dir="5400000" sy="-90000" algn="bl" rotWithShape="0"/>
              </a:effectLst>
              <a:latin typeface="+mj-lt"/>
              <a:ea typeface="+mj-ea"/>
              <a:cs typeface="+mj-cs"/>
            </a:endParaRPr>
          </a:p>
        </p:txBody>
      </p:sp>
      <p:sp>
        <p:nvSpPr>
          <p:cNvPr id="3" name="Content Placeholder 2">
            <a:extLst>
              <a:ext uri="{FF2B5EF4-FFF2-40B4-BE49-F238E27FC236}">
                <a16:creationId xmlns:a16="http://schemas.microsoft.com/office/drawing/2014/main" xmlns="" id="{4356CE58-442F-4E01-9052-266E9CD481AA}"/>
              </a:ext>
            </a:extLst>
          </p:cNvPr>
          <p:cNvSpPr>
            <a:spLocks noGrp="1"/>
          </p:cNvSpPr>
          <p:nvPr>
            <p:ph idx="1"/>
          </p:nvPr>
        </p:nvSpPr>
        <p:spPr>
          <a:xfrm>
            <a:off x="4380855" y="1412489"/>
            <a:ext cx="3427283" cy="4363844"/>
          </a:xfrm>
        </p:spPr>
        <p:txBody>
          <a:bodyPr vert="horz" lIns="91440" tIns="45720" rIns="91440" bIns="45720" rtlCol="0">
            <a:normAutofit/>
          </a:bodyPr>
          <a:lstStyle/>
          <a:p>
            <a:r>
              <a:rPr lang="en-US" sz="2000" b="1"/>
              <a:t>Pain terms end with -algia.</a:t>
            </a:r>
          </a:p>
          <a:p>
            <a:r>
              <a:rPr lang="en-US" sz="2000" b="1"/>
              <a:t>Blood terms end in -emia.</a:t>
            </a:r>
          </a:p>
          <a:p>
            <a:r>
              <a:rPr lang="en-US" sz="2000" b="1"/>
              <a:t>Inflammation is -itis.</a:t>
            </a:r>
          </a:p>
          <a:p>
            <a:r>
              <a:rPr lang="en-US" sz="2000" b="1"/>
              <a:t>A breaking down is -lysis.</a:t>
            </a:r>
          </a:p>
          <a:p>
            <a:r>
              <a:rPr lang="en-US" sz="2000" b="1"/>
              <a:t>Relating to disease is -opathy.</a:t>
            </a:r>
          </a:p>
          <a:p>
            <a:r>
              <a:rPr lang="en-US" sz="2000" b="1"/>
              <a:t>Breathing terms end with -pnea.</a:t>
            </a:r>
            <a:endParaRPr lang="en-US" sz="2000"/>
          </a:p>
        </p:txBody>
      </p:sp>
      <p:sp>
        <p:nvSpPr>
          <p:cNvPr id="5" name="Content Placeholder 2">
            <a:extLst>
              <a:ext uri="{FF2B5EF4-FFF2-40B4-BE49-F238E27FC236}">
                <a16:creationId xmlns:a16="http://schemas.microsoft.com/office/drawing/2014/main" xmlns="" id="{DA792DD9-8BD8-41E1-B328-37CB724C38AD}"/>
              </a:ext>
            </a:extLst>
          </p:cNvPr>
          <p:cNvSpPr txBox="1">
            <a:spLocks/>
          </p:cNvSpPr>
          <p:nvPr/>
        </p:nvSpPr>
        <p:spPr>
          <a:xfrm>
            <a:off x="8451604" y="1412489"/>
            <a:ext cx="3197701"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Fibromyalgia</a:t>
            </a:r>
          </a:p>
          <a:p>
            <a:r>
              <a:rPr lang="en-US" sz="2000" b="1"/>
              <a:t>Anemia</a:t>
            </a:r>
          </a:p>
          <a:p>
            <a:r>
              <a:rPr lang="en-US" sz="2000" b="1"/>
              <a:t>Arthritis</a:t>
            </a:r>
          </a:p>
          <a:p>
            <a:r>
              <a:rPr lang="en-US" sz="2000" b="1"/>
              <a:t>Hemolysis</a:t>
            </a:r>
          </a:p>
          <a:p>
            <a:r>
              <a:rPr lang="en-US" sz="2000" b="1"/>
              <a:t>Neuropathy</a:t>
            </a:r>
          </a:p>
          <a:p>
            <a:r>
              <a:rPr lang="en-US" sz="2000" b="1"/>
              <a:t>Sleep Apnea.</a:t>
            </a:r>
            <a:endParaRPr lang="en-US" sz="2000"/>
          </a:p>
        </p:txBody>
      </p:sp>
      <p:pic>
        <p:nvPicPr>
          <p:cNvPr id="7" name="Picture 6" descr="A picture containing map, mirror&#10;&#10;Description automatically generated">
            <a:extLst>
              <a:ext uri="{FF2B5EF4-FFF2-40B4-BE49-F238E27FC236}">
                <a16:creationId xmlns:a16="http://schemas.microsoft.com/office/drawing/2014/main" xmlns="" id="{1B991AFB-B352-408F-A7B2-FD1125C3103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09425" y="2823873"/>
            <a:ext cx="1640200" cy="2328862"/>
          </a:xfrm>
          <a:prstGeom prst="rect">
            <a:avLst/>
          </a:prstGeom>
        </p:spPr>
      </p:pic>
    </p:spTree>
    <p:extLst>
      <p:ext uri="{BB962C8B-B14F-4D97-AF65-F5344CB8AC3E}">
        <p14:creationId xmlns:p14="http://schemas.microsoft.com/office/powerpoint/2010/main" val="192663157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B9978B9F-5095-47DF-92E0-132B784B9529}"/>
              </a:ext>
            </a:extLst>
          </p:cNvPr>
          <p:cNvGraphicFramePr>
            <a:graphicFrameLocks noGrp="1"/>
          </p:cNvGraphicFramePr>
          <p:nvPr>
            <p:ph idx="1"/>
          </p:nvPr>
        </p:nvGraphicFramePr>
        <p:xfrm>
          <a:off x="5872885" y="1069521"/>
          <a:ext cx="4758170" cy="4476932"/>
        </p:xfrm>
        <a:graphic>
          <a:graphicData uri="http://schemas.openxmlformats.org/drawingml/2006/table">
            <a:tbl>
              <a:tblPr/>
              <a:tblGrid>
                <a:gridCol w="377259">
                  <a:extLst>
                    <a:ext uri="{9D8B030D-6E8A-4147-A177-3AD203B41FA5}">
                      <a16:colId xmlns:a16="http://schemas.microsoft.com/office/drawing/2014/main" xmlns="" val="1143878095"/>
                    </a:ext>
                  </a:extLst>
                </a:gridCol>
                <a:gridCol w="4380911">
                  <a:extLst>
                    <a:ext uri="{9D8B030D-6E8A-4147-A177-3AD203B41FA5}">
                      <a16:colId xmlns:a16="http://schemas.microsoft.com/office/drawing/2014/main" xmlns="" val="923765247"/>
                    </a:ext>
                  </a:extLst>
                </a:gridCol>
              </a:tblGrid>
              <a:tr h="3249079">
                <a:tc>
                  <a:txBody>
                    <a:bodyPr/>
                    <a:lstStyle/>
                    <a:p>
                      <a:pPr algn="l" fontAlgn="t"/>
                      <a:endParaRPr lang="en-US" sz="2400">
                        <a:effectLst/>
                      </a:endParaRPr>
                    </a:p>
                  </a:txBody>
                  <a:tcPr marL="137208" marR="137208" marT="43906" marB="43906">
                    <a:lnL>
                      <a:noFill/>
                    </a:lnL>
                    <a:lnR>
                      <a:noFill/>
                    </a:lnR>
                    <a:lnT>
                      <a:noFill/>
                    </a:lnT>
                    <a:lnB>
                      <a:noFill/>
                    </a:lnB>
                  </a:tcPr>
                </a:tc>
                <a:tc>
                  <a:txBody>
                    <a:bodyPr/>
                    <a:lstStyle/>
                    <a:p>
                      <a:pPr fontAlgn="t"/>
                      <a:r>
                        <a:rPr lang="en-US" sz="2400" b="1" dirty="0">
                          <a:solidFill>
                            <a:srgbClr val="FFFFFF"/>
                          </a:solidFill>
                          <a:effectLst/>
                          <a:latin typeface="Roboto"/>
                        </a:rPr>
                        <a:t>Abdominal – Abdomen</a:t>
                      </a:r>
                      <a:br>
                        <a:rPr lang="en-US" sz="2400" b="1" dirty="0">
                          <a:solidFill>
                            <a:srgbClr val="FFFFFF"/>
                          </a:solidFill>
                          <a:effectLst/>
                          <a:latin typeface="Roboto"/>
                        </a:rPr>
                      </a:br>
                      <a:r>
                        <a:rPr lang="en-US" sz="2400" b="1" dirty="0">
                          <a:solidFill>
                            <a:srgbClr val="FFFFFF"/>
                          </a:solidFill>
                          <a:effectLst/>
                          <a:latin typeface="Roboto"/>
                        </a:rPr>
                        <a:t>Cranial – Skull</a:t>
                      </a:r>
                      <a:br>
                        <a:rPr lang="en-US" sz="2400" b="1" dirty="0">
                          <a:solidFill>
                            <a:srgbClr val="FFFFFF"/>
                          </a:solidFill>
                          <a:effectLst/>
                          <a:latin typeface="Roboto"/>
                        </a:rPr>
                      </a:br>
                      <a:r>
                        <a:rPr lang="en-US" sz="2400" b="1" dirty="0">
                          <a:solidFill>
                            <a:srgbClr val="FFFFFF"/>
                          </a:solidFill>
                          <a:effectLst/>
                          <a:latin typeface="Roboto"/>
                        </a:rPr>
                        <a:t>Digital – Fingers and toes</a:t>
                      </a:r>
                      <a:br>
                        <a:rPr lang="en-US" sz="2400" b="1" dirty="0">
                          <a:solidFill>
                            <a:srgbClr val="FFFFFF"/>
                          </a:solidFill>
                          <a:effectLst/>
                          <a:latin typeface="Roboto"/>
                        </a:rPr>
                      </a:br>
                      <a:r>
                        <a:rPr lang="en-US" sz="2400" b="1" dirty="0">
                          <a:solidFill>
                            <a:srgbClr val="FFFFFF"/>
                          </a:solidFill>
                          <a:effectLst/>
                          <a:latin typeface="Roboto"/>
                        </a:rPr>
                        <a:t>Femoral – Thigh</a:t>
                      </a:r>
                      <a:br>
                        <a:rPr lang="en-US" sz="2400" b="1" dirty="0">
                          <a:solidFill>
                            <a:srgbClr val="FFFFFF"/>
                          </a:solidFill>
                          <a:effectLst/>
                          <a:latin typeface="Roboto"/>
                        </a:rPr>
                      </a:br>
                      <a:r>
                        <a:rPr lang="en-US" sz="2400" b="1" dirty="0">
                          <a:solidFill>
                            <a:srgbClr val="FFFFFF"/>
                          </a:solidFill>
                          <a:effectLst/>
                          <a:latin typeface="Roboto"/>
                        </a:rPr>
                        <a:t>Gluteal – Buttock</a:t>
                      </a:r>
                      <a:br>
                        <a:rPr lang="en-US" sz="2400" b="1" dirty="0">
                          <a:solidFill>
                            <a:srgbClr val="FFFFFF"/>
                          </a:solidFill>
                          <a:effectLst/>
                          <a:latin typeface="Roboto"/>
                        </a:rPr>
                      </a:br>
                      <a:r>
                        <a:rPr lang="en-US" sz="2400" b="1" dirty="0">
                          <a:solidFill>
                            <a:srgbClr val="FFFFFF"/>
                          </a:solidFill>
                          <a:effectLst/>
                          <a:latin typeface="Roboto"/>
                        </a:rPr>
                        <a:t>Inguinal – Groin</a:t>
                      </a:r>
                      <a:br>
                        <a:rPr lang="en-US" sz="2400" b="1" dirty="0">
                          <a:solidFill>
                            <a:srgbClr val="FFFFFF"/>
                          </a:solidFill>
                          <a:effectLst/>
                          <a:latin typeface="Roboto"/>
                        </a:rPr>
                      </a:br>
                      <a:r>
                        <a:rPr lang="en-US" sz="2400" b="1" dirty="0">
                          <a:solidFill>
                            <a:srgbClr val="FFFFFF"/>
                          </a:solidFill>
                          <a:effectLst/>
                          <a:latin typeface="Roboto"/>
                        </a:rPr>
                        <a:t>Lumbar – Loin</a:t>
                      </a:r>
                      <a:br>
                        <a:rPr lang="en-US" sz="2400" b="1" dirty="0">
                          <a:solidFill>
                            <a:srgbClr val="FFFFFF"/>
                          </a:solidFill>
                          <a:effectLst/>
                          <a:latin typeface="Roboto"/>
                        </a:rPr>
                      </a:br>
                      <a:r>
                        <a:rPr lang="en-US" sz="2400" b="1" dirty="0">
                          <a:solidFill>
                            <a:srgbClr val="FFFFFF"/>
                          </a:solidFill>
                          <a:effectLst/>
                          <a:latin typeface="Roboto"/>
                        </a:rPr>
                        <a:t>Mammary – Breast</a:t>
                      </a:r>
                      <a:br>
                        <a:rPr lang="en-US" sz="2400" b="1" dirty="0">
                          <a:solidFill>
                            <a:srgbClr val="FFFFFF"/>
                          </a:solidFill>
                          <a:effectLst/>
                          <a:latin typeface="Roboto"/>
                        </a:rPr>
                      </a:br>
                      <a:r>
                        <a:rPr lang="en-US" sz="2400" b="1" dirty="0">
                          <a:solidFill>
                            <a:srgbClr val="FFFFFF"/>
                          </a:solidFill>
                          <a:effectLst/>
                          <a:latin typeface="Roboto"/>
                        </a:rPr>
                        <a:t>Nasal – Nose</a:t>
                      </a:r>
                      <a:br>
                        <a:rPr lang="en-US" sz="2400" b="1" dirty="0">
                          <a:solidFill>
                            <a:srgbClr val="FFFFFF"/>
                          </a:solidFill>
                          <a:effectLst/>
                          <a:latin typeface="Roboto"/>
                        </a:rPr>
                      </a:br>
                      <a:r>
                        <a:rPr lang="en-US" sz="2400" b="1" dirty="0">
                          <a:solidFill>
                            <a:srgbClr val="FFFFFF"/>
                          </a:solidFill>
                          <a:effectLst/>
                          <a:latin typeface="Roboto"/>
                        </a:rPr>
                        <a:t>Pectoral – Chest</a:t>
                      </a:r>
                      <a:br>
                        <a:rPr lang="en-US" sz="2400" b="1" dirty="0">
                          <a:solidFill>
                            <a:srgbClr val="FFFFFF"/>
                          </a:solidFill>
                          <a:effectLst/>
                          <a:latin typeface="Roboto"/>
                        </a:rPr>
                      </a:br>
                      <a:r>
                        <a:rPr lang="en-US" sz="2400" b="1" dirty="0">
                          <a:solidFill>
                            <a:srgbClr val="FFFFFF"/>
                          </a:solidFill>
                          <a:effectLst/>
                          <a:latin typeface="Roboto"/>
                        </a:rPr>
                        <a:t>Thoracis – Chest</a:t>
                      </a:r>
                      <a:br>
                        <a:rPr lang="en-US" sz="2400" b="1" dirty="0">
                          <a:solidFill>
                            <a:srgbClr val="FFFFFF"/>
                          </a:solidFill>
                          <a:effectLst/>
                          <a:latin typeface="Roboto"/>
                        </a:rPr>
                      </a:br>
                      <a:r>
                        <a:rPr lang="en-US" sz="2400" b="1" dirty="0">
                          <a:solidFill>
                            <a:srgbClr val="FFFFFF"/>
                          </a:solidFill>
                          <a:effectLst/>
                          <a:latin typeface="Roboto"/>
                        </a:rPr>
                        <a:t>Ventral – Stomach</a:t>
                      </a:r>
                      <a:endParaRPr lang="en-US" sz="2400" b="0" dirty="0">
                        <a:effectLst/>
                        <a:latin typeface="Roboto"/>
                      </a:endParaRPr>
                    </a:p>
                  </a:txBody>
                  <a:tcPr marL="137208" marR="137208" marT="43906" marB="43906">
                    <a:lnL>
                      <a:noFill/>
                    </a:lnL>
                    <a:lnR>
                      <a:noFill/>
                    </a:lnR>
                    <a:lnT>
                      <a:noFill/>
                    </a:lnT>
                    <a:lnB>
                      <a:noFill/>
                    </a:lnB>
                  </a:tcPr>
                </a:tc>
                <a:extLst>
                  <a:ext uri="{0D108BD9-81ED-4DB2-BD59-A6C34878D82A}">
                    <a16:rowId xmlns:a16="http://schemas.microsoft.com/office/drawing/2014/main" xmlns="" val="2734539338"/>
                  </a:ext>
                </a:extLst>
              </a:tr>
            </a:tbl>
          </a:graphicData>
        </a:graphic>
      </p:graphicFrame>
      <p:sp>
        <p:nvSpPr>
          <p:cNvPr id="5" name="Rectangle 1">
            <a:extLst>
              <a:ext uri="{FF2B5EF4-FFF2-40B4-BE49-F238E27FC236}">
                <a16:creationId xmlns:a16="http://schemas.microsoft.com/office/drawing/2014/main" xmlns="" id="{582C13DD-3EB8-4A93-A3B0-933887649585}"/>
              </a:ext>
            </a:extLst>
          </p:cNvPr>
          <p:cNvSpPr>
            <a:spLocks noChangeArrowheads="1"/>
          </p:cNvSpPr>
          <p:nvPr/>
        </p:nvSpPr>
        <p:spPr bwMode="auto">
          <a:xfrm>
            <a:off x="5327073" y="219774"/>
            <a:ext cx="5913542" cy="59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FFFFFF"/>
                </a:solidFill>
                <a:effectLst/>
                <a:latin typeface="Roboto"/>
              </a:rPr>
              <a:t>Terms Relating to Areas of the Body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Picture">
            <a:extLst>
              <a:ext uri="{FF2B5EF4-FFF2-40B4-BE49-F238E27FC236}">
                <a16:creationId xmlns:a16="http://schemas.microsoft.com/office/drawing/2014/main" xmlns="" id="{0FEAC471-AE9C-4548-9920-FF42229B3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19" y="219774"/>
            <a:ext cx="4613472" cy="615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17213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A4560-D2DE-4378-95F9-AC94205BC508}"/>
              </a:ext>
            </a:extLst>
          </p:cNvPr>
          <p:cNvSpPr>
            <a:spLocks noGrp="1"/>
          </p:cNvSpPr>
          <p:nvPr>
            <p:ph type="title"/>
          </p:nvPr>
        </p:nvSpPr>
        <p:spPr>
          <a:xfrm>
            <a:off x="648929" y="629266"/>
            <a:ext cx="5127031" cy="1676603"/>
          </a:xfrm>
        </p:spPr>
        <p:txBody>
          <a:bodyPr>
            <a:normAutofit/>
          </a:bodyPr>
          <a:lstStyle/>
          <a:p>
            <a:r>
              <a:rPr lang="en-US"/>
              <a:t>Anatomical position</a:t>
            </a:r>
            <a:endParaRPr lang="en-US" dirty="0"/>
          </a:p>
        </p:txBody>
      </p:sp>
      <p:sp>
        <p:nvSpPr>
          <p:cNvPr id="3" name="Content Placeholder 2">
            <a:extLst>
              <a:ext uri="{FF2B5EF4-FFF2-40B4-BE49-F238E27FC236}">
                <a16:creationId xmlns:a16="http://schemas.microsoft.com/office/drawing/2014/main" xmlns="" id="{BDA4D16A-87CA-4DB7-8333-8971B1E429AB}"/>
              </a:ext>
            </a:extLst>
          </p:cNvPr>
          <p:cNvSpPr>
            <a:spLocks noGrp="1"/>
          </p:cNvSpPr>
          <p:nvPr>
            <p:ph idx="1"/>
          </p:nvPr>
        </p:nvSpPr>
        <p:spPr>
          <a:xfrm>
            <a:off x="648930" y="2438400"/>
            <a:ext cx="5127029" cy="3785419"/>
          </a:xfrm>
        </p:spPr>
        <p:txBody>
          <a:bodyPr>
            <a:normAutofit/>
          </a:bodyPr>
          <a:lstStyle/>
          <a:p>
            <a:pPr lvl="1"/>
            <a:r>
              <a:rPr lang="en-US" dirty="0"/>
              <a:t>All references to the body are made as if the body is in this position so when you describe something as being above something else it is always with respect to the body being in anatomical position. </a:t>
            </a:r>
          </a:p>
        </p:txBody>
      </p:sp>
      <p:pic>
        <p:nvPicPr>
          <p:cNvPr id="4098" name="Picture 2" descr="Picture">
            <a:extLst>
              <a:ext uri="{FF2B5EF4-FFF2-40B4-BE49-F238E27FC236}">
                <a16:creationId xmlns:a16="http://schemas.microsoft.com/office/drawing/2014/main" xmlns="" id="{243B37F2-E32E-4AEB-AA8F-B809E4A100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16"/>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5125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A4560-D2DE-4378-95F9-AC94205BC508}"/>
              </a:ext>
            </a:extLst>
          </p:cNvPr>
          <p:cNvSpPr>
            <a:spLocks noGrp="1"/>
          </p:cNvSpPr>
          <p:nvPr>
            <p:ph type="title"/>
          </p:nvPr>
        </p:nvSpPr>
        <p:spPr>
          <a:xfrm>
            <a:off x="648929" y="629266"/>
            <a:ext cx="5127031" cy="1676603"/>
          </a:xfrm>
        </p:spPr>
        <p:txBody>
          <a:bodyPr>
            <a:normAutofit/>
          </a:bodyPr>
          <a:lstStyle/>
          <a:p>
            <a:r>
              <a:rPr lang="en-US"/>
              <a:t>Anatomical position</a:t>
            </a:r>
            <a:endParaRPr lang="en-US" dirty="0"/>
          </a:p>
        </p:txBody>
      </p:sp>
      <p:sp>
        <p:nvSpPr>
          <p:cNvPr id="3" name="Content Placeholder 2">
            <a:extLst>
              <a:ext uri="{FF2B5EF4-FFF2-40B4-BE49-F238E27FC236}">
                <a16:creationId xmlns:a16="http://schemas.microsoft.com/office/drawing/2014/main" xmlns="" id="{BDA4D16A-87CA-4DB7-8333-8971B1E429AB}"/>
              </a:ext>
            </a:extLst>
          </p:cNvPr>
          <p:cNvSpPr>
            <a:spLocks noGrp="1"/>
          </p:cNvSpPr>
          <p:nvPr>
            <p:ph idx="1"/>
          </p:nvPr>
        </p:nvSpPr>
        <p:spPr>
          <a:xfrm>
            <a:off x="648930" y="2438400"/>
            <a:ext cx="5127029" cy="3785419"/>
          </a:xfrm>
        </p:spPr>
        <p:txBody>
          <a:bodyPr>
            <a:normAutofit/>
          </a:bodyPr>
          <a:lstStyle/>
          <a:p>
            <a:r>
              <a:rPr lang="en-US" sz="2400" dirty="0"/>
              <a:t>Anatomical position is described as the body facing you, feet placed together and flat on the floor. </a:t>
            </a:r>
          </a:p>
          <a:p>
            <a:r>
              <a:rPr lang="en-US" sz="2400" dirty="0"/>
              <a:t>The head is held erect, arms straight by the side with </a:t>
            </a:r>
            <a:r>
              <a:rPr lang="en-US" sz="2400" b="1" u="sng" dirty="0"/>
              <a:t>palms facing forward</a:t>
            </a:r>
            <a:r>
              <a:rPr lang="en-US" sz="2400" dirty="0"/>
              <a:t>. </a:t>
            </a:r>
          </a:p>
        </p:txBody>
      </p:sp>
      <p:pic>
        <p:nvPicPr>
          <p:cNvPr id="4098" name="Picture 2" descr="Picture">
            <a:extLst>
              <a:ext uri="{FF2B5EF4-FFF2-40B4-BE49-F238E27FC236}">
                <a16:creationId xmlns:a16="http://schemas.microsoft.com/office/drawing/2014/main" xmlns="" id="{243B37F2-E32E-4AEB-AA8F-B809E4A100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16"/>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5739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A4560-D2DE-4378-95F9-AC94205BC508}"/>
              </a:ext>
            </a:extLst>
          </p:cNvPr>
          <p:cNvSpPr>
            <a:spLocks noGrp="1"/>
          </p:cNvSpPr>
          <p:nvPr>
            <p:ph type="title"/>
          </p:nvPr>
        </p:nvSpPr>
        <p:spPr>
          <a:xfrm>
            <a:off x="648929" y="629266"/>
            <a:ext cx="5127031" cy="1676603"/>
          </a:xfrm>
        </p:spPr>
        <p:txBody>
          <a:bodyPr>
            <a:normAutofit/>
          </a:bodyPr>
          <a:lstStyle/>
          <a:p>
            <a:r>
              <a:rPr lang="en-US"/>
              <a:t>Anatomical position</a:t>
            </a:r>
            <a:endParaRPr lang="en-US" dirty="0"/>
          </a:p>
        </p:txBody>
      </p:sp>
      <p:sp>
        <p:nvSpPr>
          <p:cNvPr id="3" name="Content Placeholder 2">
            <a:extLst>
              <a:ext uri="{FF2B5EF4-FFF2-40B4-BE49-F238E27FC236}">
                <a16:creationId xmlns:a16="http://schemas.microsoft.com/office/drawing/2014/main" xmlns="" id="{BDA4D16A-87CA-4DB7-8333-8971B1E429AB}"/>
              </a:ext>
            </a:extLst>
          </p:cNvPr>
          <p:cNvSpPr>
            <a:spLocks noGrp="1"/>
          </p:cNvSpPr>
          <p:nvPr>
            <p:ph idx="1"/>
          </p:nvPr>
        </p:nvSpPr>
        <p:spPr>
          <a:xfrm>
            <a:off x="648930" y="2438400"/>
            <a:ext cx="5127029" cy="3785419"/>
          </a:xfrm>
        </p:spPr>
        <p:txBody>
          <a:bodyPr>
            <a:normAutofit/>
          </a:bodyPr>
          <a:lstStyle/>
          <a:p>
            <a:r>
              <a:rPr lang="en-US" b="1" i="1" dirty="0"/>
              <a:t>Also, the “right side” of the body, refers to the </a:t>
            </a:r>
            <a:r>
              <a:rPr lang="en-US" b="1" i="1" u="sng" dirty="0"/>
              <a:t>patient’s right side</a:t>
            </a:r>
            <a:r>
              <a:rPr lang="en-US" b="1" i="1" dirty="0"/>
              <a:t>. The “left side” of the body, refers to the </a:t>
            </a:r>
            <a:r>
              <a:rPr lang="en-US" b="1" i="1" u="sng" dirty="0"/>
              <a:t>patient’s left side</a:t>
            </a:r>
            <a:r>
              <a:rPr lang="en-US" b="1" i="1" dirty="0"/>
              <a:t>.</a:t>
            </a:r>
            <a:endParaRPr lang="en-US" dirty="0"/>
          </a:p>
        </p:txBody>
      </p:sp>
      <p:pic>
        <p:nvPicPr>
          <p:cNvPr id="4098" name="Picture 2" descr="Picture">
            <a:extLst>
              <a:ext uri="{FF2B5EF4-FFF2-40B4-BE49-F238E27FC236}">
                <a16:creationId xmlns:a16="http://schemas.microsoft.com/office/drawing/2014/main" xmlns="" id="{243B37F2-E32E-4AEB-AA8F-B809E4A100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16"/>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4C8A7FBF-B3E0-4C7D-AAAD-A3D15135AF6A}"/>
              </a:ext>
            </a:extLst>
          </p:cNvPr>
          <p:cNvSpPr/>
          <p:nvPr/>
        </p:nvSpPr>
        <p:spPr>
          <a:xfrm>
            <a:off x="360350" y="5301734"/>
            <a:ext cx="5572936" cy="369332"/>
          </a:xfrm>
          <a:prstGeom prst="rect">
            <a:avLst/>
          </a:prstGeom>
        </p:spPr>
        <p:txBody>
          <a:bodyPr wrap="none">
            <a:spAutoFit/>
          </a:bodyPr>
          <a:lstStyle/>
          <a:p>
            <a:r>
              <a:rPr lang="en-US" dirty="0">
                <a:hlinkClick r:id="rId3"/>
              </a:rPr>
              <a:t>https://time.com/5507319/medical-errors-documentary/</a:t>
            </a:r>
            <a:endParaRPr lang="en-US" dirty="0"/>
          </a:p>
        </p:txBody>
      </p:sp>
    </p:spTree>
    <p:extLst>
      <p:ext uri="{BB962C8B-B14F-4D97-AF65-F5344CB8AC3E}">
        <p14:creationId xmlns:p14="http://schemas.microsoft.com/office/powerpoint/2010/main" val="32018740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77362D3-3C7A-4278-AADF-C9F7A75CDE9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Regional Terms</a:t>
            </a:r>
          </a:p>
        </p:txBody>
      </p:sp>
      <p:sp>
        <p:nvSpPr>
          <p:cNvPr id="3" name="Content Placeholder 2">
            <a:extLst>
              <a:ext uri="{FF2B5EF4-FFF2-40B4-BE49-F238E27FC236}">
                <a16:creationId xmlns:a16="http://schemas.microsoft.com/office/drawing/2014/main" xmlns="" id="{8FCC05A1-F214-4D33-975B-8A6ACCC75746}"/>
              </a:ext>
            </a:extLst>
          </p:cNvPr>
          <p:cNvSpPr>
            <a:spLocks noGrp="1"/>
          </p:cNvSpPr>
          <p:nvPr>
            <p:ph idx="1"/>
          </p:nvPr>
        </p:nvSpPr>
        <p:spPr>
          <a:xfrm>
            <a:off x="643468" y="2638043"/>
            <a:ext cx="3363974" cy="3415623"/>
          </a:xfrm>
        </p:spPr>
        <p:txBody>
          <a:bodyPr>
            <a:normAutofit/>
          </a:bodyPr>
          <a:lstStyle/>
          <a:p>
            <a:pPr marL="0" indent="0">
              <a:buNone/>
            </a:pPr>
            <a:r>
              <a:rPr lang="en-US" sz="1100" b="1"/>
              <a:t>Regional terms </a:t>
            </a:r>
            <a:r>
              <a:rPr lang="en-US" sz="1100"/>
              <a:t>are the names of specific body areas.</a:t>
            </a:r>
          </a:p>
          <a:p>
            <a:r>
              <a:rPr lang="en-US" sz="1100"/>
              <a:t>The fundamental divisions of the body are </a:t>
            </a:r>
          </a:p>
          <a:p>
            <a:pPr lvl="1"/>
            <a:r>
              <a:rPr lang="en-US" sz="1100"/>
              <a:t>The </a:t>
            </a:r>
            <a:r>
              <a:rPr lang="en-US" sz="1100" b="1"/>
              <a:t>axial region - </a:t>
            </a:r>
            <a:r>
              <a:rPr lang="en-US" sz="1100"/>
              <a:t>makes up the main axis of the body, consists of the </a:t>
            </a:r>
            <a:r>
              <a:rPr lang="en-US" sz="1100" i="1"/>
              <a:t>head, neck, </a:t>
            </a:r>
            <a:r>
              <a:rPr lang="en-US" sz="1100"/>
              <a:t>and </a:t>
            </a:r>
            <a:r>
              <a:rPr lang="en-US" sz="1100" i="1"/>
              <a:t>trunk. </a:t>
            </a:r>
          </a:p>
          <a:p>
            <a:pPr lvl="2"/>
            <a:r>
              <a:rPr lang="en-US" sz="1100"/>
              <a:t>The trunk, in turn, is divided into the </a:t>
            </a:r>
            <a:r>
              <a:rPr lang="en-US" sz="1100" i="1"/>
              <a:t>thorax </a:t>
            </a:r>
            <a:r>
              <a:rPr lang="en-US" sz="1100"/>
              <a:t>(chest), </a:t>
            </a:r>
            <a:r>
              <a:rPr lang="en-US" sz="1100" i="1"/>
              <a:t>abdomen, </a:t>
            </a:r>
            <a:r>
              <a:rPr lang="en-US" sz="1100"/>
              <a:t>and </a:t>
            </a:r>
            <a:r>
              <a:rPr lang="en-US" sz="1100" i="1"/>
              <a:t>pelvis</a:t>
            </a:r>
          </a:p>
          <a:p>
            <a:pPr lvl="2"/>
            <a:r>
              <a:rPr lang="en-US" sz="1100" i="1"/>
              <a:t>T</a:t>
            </a:r>
            <a:r>
              <a:rPr lang="en-US" sz="1100"/>
              <a:t>he trunk also includes the region around the anus and external genitalia, called the </a:t>
            </a:r>
            <a:r>
              <a:rPr lang="en-US" sz="1100" i="1"/>
              <a:t>perineum </a:t>
            </a:r>
            <a:r>
              <a:rPr lang="en-US" sz="1100"/>
              <a:t>(per ı˘-neum; “around the anus”). </a:t>
            </a:r>
          </a:p>
          <a:p>
            <a:pPr lvl="1"/>
            <a:r>
              <a:rPr lang="en-US" sz="1100"/>
              <a:t>The </a:t>
            </a:r>
            <a:r>
              <a:rPr lang="en-US" sz="1100" b="1"/>
              <a:t>appendicular region - </a:t>
            </a:r>
            <a:r>
              <a:rPr lang="en-US" sz="1100"/>
              <a:t>consists of the limbs, which are also called </a:t>
            </a:r>
            <a:r>
              <a:rPr lang="en-US" sz="1100" i="1"/>
              <a:t>appendages </a:t>
            </a:r>
            <a:r>
              <a:rPr lang="en-US" sz="1100"/>
              <a:t>or </a:t>
            </a:r>
            <a:r>
              <a:rPr lang="en-US" sz="1100" i="1"/>
              <a:t>extremities</a:t>
            </a:r>
            <a:r>
              <a:rPr lang="en-US" sz="1100"/>
              <a:t>.</a:t>
            </a:r>
          </a:p>
        </p:txBody>
      </p:sp>
      <p:pic>
        <p:nvPicPr>
          <p:cNvPr id="5" name="Picture 4">
            <a:extLst>
              <a:ext uri="{FF2B5EF4-FFF2-40B4-BE49-F238E27FC236}">
                <a16:creationId xmlns:a16="http://schemas.microsoft.com/office/drawing/2014/main" xmlns="" id="{2A8D22C3-B20C-4022-A302-5697B4EE4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606" y="643467"/>
            <a:ext cx="5451082" cy="5410199"/>
          </a:xfrm>
          <a:prstGeom prst="rect">
            <a:avLst/>
          </a:prstGeom>
        </p:spPr>
      </p:pic>
    </p:spTree>
    <p:extLst>
      <p:ext uri="{BB962C8B-B14F-4D97-AF65-F5344CB8AC3E}">
        <p14:creationId xmlns:p14="http://schemas.microsoft.com/office/powerpoint/2010/main" val="156712321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1">
            <a:extLst>
              <a:ext uri="{FF2B5EF4-FFF2-40B4-BE49-F238E27FC236}">
                <a16:creationId xmlns:a16="http://schemas.microsoft.com/office/drawing/2014/main" xmlns=""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B3E1064-35F4-4C66-919F-2EA0FABF3661}"/>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Anatomy and Physiology</a:t>
            </a:r>
          </a:p>
        </p:txBody>
      </p:sp>
      <p:graphicFrame>
        <p:nvGraphicFramePr>
          <p:cNvPr id="5" name="Content Placeholder 2">
            <a:extLst>
              <a:ext uri="{FF2B5EF4-FFF2-40B4-BE49-F238E27FC236}">
                <a16:creationId xmlns:a16="http://schemas.microsoft.com/office/drawing/2014/main" xmlns="" id="{F6C335A8-7A18-44DB-9187-A432773690B8}"/>
              </a:ext>
            </a:extLst>
          </p:cNvPr>
          <p:cNvGraphicFramePr>
            <a:graphicFrameLocks noGrp="1"/>
          </p:cNvGraphicFramePr>
          <p:nvPr>
            <p:ph idx="1"/>
            <p:extLst>
              <p:ext uri="{D42A27DB-BD31-4B8C-83A1-F6EECF244321}">
                <p14:modId xmlns:p14="http://schemas.microsoft.com/office/powerpoint/2010/main" val="3000842887"/>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993370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249FFF0-B13E-4DAC-88F5-5EB73F4B4AB5}"/>
              </a:ext>
            </a:extLst>
          </p:cNvPr>
          <p:cNvSpPr>
            <a:spLocks noGrp="1"/>
          </p:cNvSpPr>
          <p:nvPr>
            <p:ph type="title"/>
          </p:nvPr>
        </p:nvSpPr>
        <p:spPr>
          <a:xfrm>
            <a:off x="643468" y="623392"/>
            <a:ext cx="3363974" cy="160706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normAutofit/>
          </a:bodyPr>
          <a:lstStyle/>
          <a:p>
            <a:pPr algn="ctr"/>
            <a:r>
              <a:rPr lang="en-US" sz="4000" dirty="0"/>
              <a:t>Anatomical </a:t>
            </a:r>
            <a:br>
              <a:rPr lang="en-US" sz="4000" dirty="0"/>
            </a:br>
            <a:r>
              <a:rPr lang="en-US" sz="4000" dirty="0"/>
              <a:t>Directions</a:t>
            </a:r>
          </a:p>
        </p:txBody>
      </p:sp>
      <p:sp>
        <p:nvSpPr>
          <p:cNvPr id="3" name="Content Placeholder 2">
            <a:extLst>
              <a:ext uri="{FF2B5EF4-FFF2-40B4-BE49-F238E27FC236}">
                <a16:creationId xmlns:a16="http://schemas.microsoft.com/office/drawing/2014/main" xmlns="" id="{7933EC69-B11D-4BFC-A3FF-F273C3D6C4AB}"/>
              </a:ext>
            </a:extLst>
          </p:cNvPr>
          <p:cNvSpPr>
            <a:spLocks noGrp="1"/>
          </p:cNvSpPr>
          <p:nvPr>
            <p:ph idx="1"/>
          </p:nvPr>
        </p:nvSpPr>
        <p:spPr>
          <a:xfrm>
            <a:off x="643468" y="2638043"/>
            <a:ext cx="3363974" cy="3415623"/>
          </a:xfrm>
        </p:spPr>
        <p:txBody>
          <a:bodyPr>
            <a:normAutofit fontScale="92500"/>
          </a:bodyPr>
          <a:lstStyle/>
          <a:p>
            <a:r>
              <a:rPr lang="en-US" sz="3600" dirty="0"/>
              <a:t>Anterior (Ventral) – toward the FRONT.</a:t>
            </a:r>
          </a:p>
          <a:p>
            <a:r>
              <a:rPr lang="en-US" sz="3600" dirty="0"/>
              <a:t>Posterior (Dorsal) – toward the BACK.</a:t>
            </a:r>
          </a:p>
        </p:txBody>
      </p:sp>
      <p:pic>
        <p:nvPicPr>
          <p:cNvPr id="6" name="Picture 5" descr="A picture containing text&#10;&#10;Description automatically generated">
            <a:extLst>
              <a:ext uri="{FF2B5EF4-FFF2-40B4-BE49-F238E27FC236}">
                <a16:creationId xmlns:a16="http://schemas.microsoft.com/office/drawing/2014/main" xmlns="" id="{4F99BFAA-B3E4-40C7-ACCD-D95A2323A3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5668" r="76261"/>
          <a:stretch/>
        </p:blipFill>
        <p:spPr>
          <a:xfrm>
            <a:off x="7426412" y="643467"/>
            <a:ext cx="1904400" cy="5675662"/>
          </a:xfrm>
          <a:prstGeom prst="rect">
            <a:avLst/>
          </a:prstGeom>
        </p:spPr>
      </p:pic>
    </p:spTree>
    <p:extLst>
      <p:ext uri="{BB962C8B-B14F-4D97-AF65-F5344CB8AC3E}">
        <p14:creationId xmlns:p14="http://schemas.microsoft.com/office/powerpoint/2010/main" val="187617509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07CDAAC-D29D-4530-9E3A-05EEA69C5F1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Anatomical Views</a:t>
            </a:r>
          </a:p>
        </p:txBody>
      </p:sp>
      <p:graphicFrame>
        <p:nvGraphicFramePr>
          <p:cNvPr id="5" name="Content Placeholder 2">
            <a:extLst>
              <a:ext uri="{FF2B5EF4-FFF2-40B4-BE49-F238E27FC236}">
                <a16:creationId xmlns:a16="http://schemas.microsoft.com/office/drawing/2014/main" xmlns="" id="{4385665A-BE22-4451-AB62-293DCDCBA26E}"/>
              </a:ext>
            </a:extLst>
          </p:cNvPr>
          <p:cNvGraphicFramePr>
            <a:graphicFrameLocks noGrp="1"/>
          </p:cNvGraphicFramePr>
          <p:nvPr>
            <p:ph idx="1"/>
            <p:extLst>
              <p:ext uri="{D42A27DB-BD31-4B8C-83A1-F6EECF244321}">
                <p14:modId xmlns:p14="http://schemas.microsoft.com/office/powerpoint/2010/main" val="3821262183"/>
              </p:ext>
            </p:extLst>
          </p:nvPr>
        </p:nvGraphicFramePr>
        <p:xfrm>
          <a:off x="643468" y="2638043"/>
          <a:ext cx="3363974" cy="3415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2BCED632-0D08-49FC-86A7-A46E1A6A27D9}"/>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b="7682"/>
          <a:stretch/>
        </p:blipFill>
        <p:spPr>
          <a:xfrm>
            <a:off x="5597610" y="495727"/>
            <a:ext cx="5857103" cy="5781505"/>
          </a:xfrm>
          <a:prstGeom prst="rect">
            <a:avLst/>
          </a:prstGeom>
        </p:spPr>
      </p:pic>
      <p:sp>
        <p:nvSpPr>
          <p:cNvPr id="7" name="Rectangle 6">
            <a:extLst>
              <a:ext uri="{FF2B5EF4-FFF2-40B4-BE49-F238E27FC236}">
                <a16:creationId xmlns:a16="http://schemas.microsoft.com/office/drawing/2014/main" xmlns="" id="{FA3BCF3C-6343-4DFC-8BC1-245C7B2D73BD}"/>
              </a:ext>
            </a:extLst>
          </p:cNvPr>
          <p:cNvSpPr/>
          <p:nvPr/>
        </p:nvSpPr>
        <p:spPr>
          <a:xfrm>
            <a:off x="5609966" y="126395"/>
            <a:ext cx="298190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r>
              <a:rPr lang="en-US" dirty="0"/>
              <a:t>Anterior View or Ventral view </a:t>
            </a:r>
          </a:p>
        </p:txBody>
      </p:sp>
      <p:sp>
        <p:nvSpPr>
          <p:cNvPr id="8" name="Rectangle 7">
            <a:extLst>
              <a:ext uri="{FF2B5EF4-FFF2-40B4-BE49-F238E27FC236}">
                <a16:creationId xmlns:a16="http://schemas.microsoft.com/office/drawing/2014/main" xmlns="" id="{028D729D-567C-497D-9CBD-311E1F6B2902}"/>
              </a:ext>
            </a:extLst>
          </p:cNvPr>
          <p:cNvSpPr/>
          <p:nvPr/>
        </p:nvSpPr>
        <p:spPr>
          <a:xfrm>
            <a:off x="8591873" y="6286676"/>
            <a:ext cx="302044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r>
              <a:rPr lang="en-US" dirty="0"/>
              <a:t>Posterior View or Dorsal View </a:t>
            </a:r>
          </a:p>
        </p:txBody>
      </p:sp>
    </p:spTree>
    <p:extLst>
      <p:ext uri="{BB962C8B-B14F-4D97-AF65-F5344CB8AC3E}">
        <p14:creationId xmlns:p14="http://schemas.microsoft.com/office/powerpoint/2010/main" val="2906257368"/>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xmlns="" id="{55DCC497-18EA-4C32-8EC8-C7827A0E7C3F}"/>
              </a:ext>
            </a:extLst>
          </p:cNvPr>
          <p:cNvSpPr txBox="1">
            <a:spLocks/>
          </p:cNvSpPr>
          <p:nvPr/>
        </p:nvSpPr>
        <p:spPr>
          <a:xfrm>
            <a:off x="5297762" y="1053711"/>
            <a:ext cx="5638994" cy="1424446"/>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600"/>
              </a:spcAft>
            </a:pPr>
            <a:r>
              <a:rPr lang="en-US">
                <a:solidFill>
                  <a:srgbClr val="FFFFFF"/>
                </a:solidFill>
                <a:latin typeface="+mj-lt"/>
                <a:ea typeface="+mj-ea"/>
                <a:cs typeface="+mj-cs"/>
              </a:rPr>
              <a:t>Anatomical </a:t>
            </a:r>
            <a:br>
              <a:rPr lang="en-US">
                <a:solidFill>
                  <a:srgbClr val="FFFFFF"/>
                </a:solidFill>
                <a:latin typeface="+mj-lt"/>
                <a:ea typeface="+mj-ea"/>
                <a:cs typeface="+mj-cs"/>
              </a:rPr>
            </a:br>
            <a:r>
              <a:rPr lang="en-US">
                <a:solidFill>
                  <a:srgbClr val="FFFFFF"/>
                </a:solidFill>
                <a:latin typeface="+mj-lt"/>
                <a:ea typeface="+mj-ea"/>
                <a:cs typeface="+mj-cs"/>
              </a:rPr>
              <a:t>Directions</a:t>
            </a:r>
          </a:p>
        </p:txBody>
      </p:sp>
      <p:pic>
        <p:nvPicPr>
          <p:cNvPr id="6" name="Picture 5" descr="A picture containing text&#10;&#10;Description automatically generated">
            <a:extLst>
              <a:ext uri="{FF2B5EF4-FFF2-40B4-BE49-F238E27FC236}">
                <a16:creationId xmlns:a16="http://schemas.microsoft.com/office/drawing/2014/main" xmlns="" id="{4F99BFAA-B3E4-40C7-ACCD-D95A2323A3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2642" t="7927" r="56255" b="49351"/>
          <a:stretch/>
        </p:blipFill>
        <p:spPr>
          <a:xfrm>
            <a:off x="1394516" y="478232"/>
            <a:ext cx="1837469" cy="2789902"/>
          </a:xfrm>
          <a:prstGeom prst="rect">
            <a:avLst/>
          </a:prstGeom>
        </p:spPr>
      </p:pic>
      <p:cxnSp>
        <p:nvCxnSpPr>
          <p:cNvPr id="15" name="Straight Connector 14">
            <a:extLst>
              <a:ext uri="{FF2B5EF4-FFF2-40B4-BE49-F238E27FC236}">
                <a16:creationId xmlns:a16="http://schemas.microsoft.com/office/drawing/2014/main" xmlns=""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xmlns="" id="{1B10ED75-4F74-4D56-A436-CB21E3A4949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2642" t="49740" r="56255" b="3777"/>
          <a:stretch/>
        </p:blipFill>
        <p:spPr>
          <a:xfrm>
            <a:off x="1469150" y="3589867"/>
            <a:ext cx="1688202" cy="2788920"/>
          </a:xfrm>
          <a:prstGeom prst="rect">
            <a:avLst/>
          </a:prstGeom>
        </p:spPr>
      </p:pic>
      <p:sp>
        <p:nvSpPr>
          <p:cNvPr id="3" name="Content Placeholder 2">
            <a:extLst>
              <a:ext uri="{FF2B5EF4-FFF2-40B4-BE49-F238E27FC236}">
                <a16:creationId xmlns:a16="http://schemas.microsoft.com/office/drawing/2014/main" xmlns="" id="{7933EC69-B11D-4BFC-A3FF-F273C3D6C4AB}"/>
              </a:ext>
            </a:extLst>
          </p:cNvPr>
          <p:cNvSpPr>
            <a:spLocks noGrp="1"/>
          </p:cNvSpPr>
          <p:nvPr>
            <p:ph idx="1"/>
          </p:nvPr>
        </p:nvSpPr>
        <p:spPr>
          <a:xfrm>
            <a:off x="5297762" y="2799889"/>
            <a:ext cx="5747187" cy="2987543"/>
          </a:xfrm>
        </p:spPr>
        <p:txBody>
          <a:bodyPr vert="horz" lIns="91440" tIns="45720" rIns="91440" bIns="45720" rtlCol="0" anchor="t">
            <a:normAutofit/>
          </a:bodyPr>
          <a:lstStyle/>
          <a:p>
            <a:r>
              <a:rPr lang="en-US" sz="2400">
                <a:solidFill>
                  <a:srgbClr val="FFFFFF"/>
                </a:solidFill>
              </a:rPr>
              <a:t>Superior (cranial) – toward the TOP.</a:t>
            </a:r>
          </a:p>
          <a:p>
            <a:r>
              <a:rPr lang="en-US" sz="2400">
                <a:solidFill>
                  <a:srgbClr val="FFFFFF"/>
                </a:solidFill>
              </a:rPr>
              <a:t>Inferior (caudal) – toward the BOTTOM.</a:t>
            </a:r>
          </a:p>
        </p:txBody>
      </p:sp>
    </p:spTree>
    <p:extLst>
      <p:ext uri="{BB962C8B-B14F-4D97-AF65-F5344CB8AC3E}">
        <p14:creationId xmlns:p14="http://schemas.microsoft.com/office/powerpoint/2010/main" val="333600170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Top Corners Rounded 23">
            <a:extLst>
              <a:ext uri="{FF2B5EF4-FFF2-40B4-BE49-F238E27FC236}">
                <a16:creationId xmlns:a16="http://schemas.microsoft.com/office/drawing/2014/main" xmlns=""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Top Corners Rounded 25">
            <a:extLst>
              <a:ext uri="{FF2B5EF4-FFF2-40B4-BE49-F238E27FC236}">
                <a16:creationId xmlns:a16="http://schemas.microsoft.com/office/drawing/2014/main" xmlns=""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249FFF0-B13E-4DAC-88F5-5EB73F4B4AB5}"/>
              </a:ext>
            </a:extLst>
          </p:cNvPr>
          <p:cNvSpPr>
            <a:spLocks noGrp="1"/>
          </p:cNvSpPr>
          <p:nvPr>
            <p:ph type="title"/>
          </p:nvPr>
        </p:nvSpPr>
        <p:spPr>
          <a:xfrm>
            <a:off x="321733" y="981091"/>
            <a:ext cx="4092951" cy="1624457"/>
          </a:xfrm>
        </p:spPr>
        <p:style>
          <a:lnRef idx="0">
            <a:scrgbClr r="0" g="0" b="0"/>
          </a:lnRef>
          <a:fillRef idx="0">
            <a:scrgbClr r="0" g="0" b="0"/>
          </a:fillRef>
          <a:effectRef idx="0">
            <a:scrgbClr r="0" g="0" b="0"/>
          </a:effectRef>
          <a:fontRef idx="minor">
            <a:schemeClr val="lt1"/>
          </a:fontRef>
        </p:style>
        <p:txBody>
          <a:bodyPr>
            <a:normAutofit/>
          </a:bodyPr>
          <a:lstStyle/>
          <a:p>
            <a:r>
              <a:rPr lang="en-US" sz="3600" dirty="0">
                <a:solidFill>
                  <a:schemeClr val="bg1"/>
                </a:solidFill>
              </a:rPr>
              <a:t>Anatomical </a:t>
            </a:r>
            <a:br>
              <a:rPr lang="en-US" sz="3600" dirty="0">
                <a:solidFill>
                  <a:schemeClr val="bg1"/>
                </a:solidFill>
              </a:rPr>
            </a:br>
            <a:r>
              <a:rPr lang="en-US" sz="3600" dirty="0">
                <a:solidFill>
                  <a:schemeClr val="bg1"/>
                </a:solidFill>
              </a:rPr>
              <a:t>Views</a:t>
            </a:r>
          </a:p>
        </p:txBody>
      </p:sp>
      <p:cxnSp>
        <p:nvCxnSpPr>
          <p:cNvPr id="28" name="Straight Connector 27">
            <a:extLst>
              <a:ext uri="{FF2B5EF4-FFF2-40B4-BE49-F238E27FC236}">
                <a16:creationId xmlns:a16="http://schemas.microsoft.com/office/drawing/2014/main" xmlns=""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933EC69-B11D-4BFC-A3FF-F273C3D6C4AB}"/>
              </a:ext>
            </a:extLst>
          </p:cNvPr>
          <p:cNvSpPr>
            <a:spLocks noGrp="1"/>
          </p:cNvSpPr>
          <p:nvPr>
            <p:ph idx="1"/>
          </p:nvPr>
        </p:nvSpPr>
        <p:spPr>
          <a:xfrm>
            <a:off x="321733" y="2834809"/>
            <a:ext cx="4092951" cy="3042099"/>
          </a:xfrm>
        </p:spPr>
        <p:txBody>
          <a:bodyPr anchor="t">
            <a:normAutofit lnSpcReduction="10000"/>
          </a:bodyPr>
          <a:lstStyle/>
          <a:p>
            <a:r>
              <a:rPr lang="en-US" sz="3600" dirty="0">
                <a:solidFill>
                  <a:schemeClr val="bg1"/>
                </a:solidFill>
              </a:rPr>
              <a:t>Superior View – Viewed from the TOP.</a:t>
            </a:r>
          </a:p>
          <a:p>
            <a:r>
              <a:rPr lang="en-US" sz="3600" dirty="0">
                <a:solidFill>
                  <a:schemeClr val="bg1"/>
                </a:solidFill>
              </a:rPr>
              <a:t>Inferior View – Viewed from the BOTTOM.</a:t>
            </a:r>
          </a:p>
        </p:txBody>
      </p:sp>
      <p:pic>
        <p:nvPicPr>
          <p:cNvPr id="9" name="Picture 8">
            <a:extLst>
              <a:ext uri="{FF2B5EF4-FFF2-40B4-BE49-F238E27FC236}">
                <a16:creationId xmlns:a16="http://schemas.microsoft.com/office/drawing/2014/main" xmlns="" id="{215B359D-72FE-4C2E-866E-83B23CA7F32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7612" t="26542"/>
          <a:stretch/>
        </p:blipFill>
        <p:spPr>
          <a:xfrm>
            <a:off x="5203767" y="721850"/>
            <a:ext cx="6542117" cy="5257251"/>
          </a:xfrm>
          <a:prstGeom prst="rect">
            <a:avLst/>
          </a:prstGeom>
        </p:spPr>
      </p:pic>
    </p:spTree>
    <p:extLst>
      <p:ext uri="{BB962C8B-B14F-4D97-AF65-F5344CB8AC3E}">
        <p14:creationId xmlns:p14="http://schemas.microsoft.com/office/powerpoint/2010/main" val="106282481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Top Corners Rounded 21">
            <a:extLst>
              <a:ext uri="{FF2B5EF4-FFF2-40B4-BE49-F238E27FC236}">
                <a16:creationId xmlns:a16="http://schemas.microsoft.com/office/drawing/2014/main" xmlns="" id="{B1E3044D-AD17-4052-A453-8AA654EFAB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xmlns="" id="{2A3FEE66-4BDF-41EB-AB75-0A7F16D03453}"/>
              </a:ext>
            </a:extLst>
          </p:cNvPr>
          <p:cNvSpPr txBox="1">
            <a:spLocks/>
          </p:cNvSpPr>
          <p:nvPr/>
        </p:nvSpPr>
        <p:spPr>
          <a:xfrm>
            <a:off x="7856388" y="975365"/>
            <a:ext cx="3847882" cy="1691907"/>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600"/>
              </a:spcAft>
            </a:pPr>
            <a:r>
              <a:rPr lang="en-US" sz="4000">
                <a:solidFill>
                  <a:srgbClr val="FFFFFF"/>
                </a:solidFill>
                <a:latin typeface="+mj-lt"/>
                <a:ea typeface="+mj-ea"/>
                <a:cs typeface="+mj-cs"/>
              </a:rPr>
              <a:t>Anatomical </a:t>
            </a:r>
            <a:br>
              <a:rPr lang="en-US" sz="4000">
                <a:solidFill>
                  <a:srgbClr val="FFFFFF"/>
                </a:solidFill>
                <a:latin typeface="+mj-lt"/>
                <a:ea typeface="+mj-ea"/>
                <a:cs typeface="+mj-cs"/>
              </a:rPr>
            </a:br>
            <a:r>
              <a:rPr lang="en-US" sz="4000">
                <a:solidFill>
                  <a:srgbClr val="FFFFFF"/>
                </a:solidFill>
                <a:latin typeface="+mj-lt"/>
                <a:ea typeface="+mj-ea"/>
                <a:cs typeface="+mj-cs"/>
              </a:rPr>
              <a:t>Directions</a:t>
            </a:r>
          </a:p>
        </p:txBody>
      </p:sp>
      <p:sp>
        <p:nvSpPr>
          <p:cNvPr id="24" name="Round Single Corner Rectangle 24">
            <a:extLst>
              <a:ext uri="{FF2B5EF4-FFF2-40B4-BE49-F238E27FC236}">
                <a16:creationId xmlns:a16="http://schemas.microsoft.com/office/drawing/2014/main" xmlns="" id="{81289F98-975F-4EB2-9553-8E1A9946B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11284" y="635058"/>
            <a:ext cx="2657864" cy="2657864"/>
          </a:xfrm>
          <a:prstGeom prst="round1Rect">
            <a:avLst>
              <a:gd name="adj" fmla="val 11295"/>
            </a:avLst>
          </a:prstGeom>
          <a:solidFill>
            <a:srgbClr val="FFFFFF"/>
          </a:solidFill>
          <a:ln w="571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xmlns="" id="{C351213B-E208-40C4-B405-18D0AA3F321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59764" t="8001" r="22214" b="49132"/>
          <a:stretch/>
        </p:blipFill>
        <p:spPr>
          <a:xfrm>
            <a:off x="1573935" y="775380"/>
            <a:ext cx="1332562" cy="2377220"/>
          </a:xfrm>
          <a:prstGeom prst="rect">
            <a:avLst/>
          </a:prstGeom>
        </p:spPr>
      </p:pic>
      <p:sp>
        <p:nvSpPr>
          <p:cNvPr id="26" name="Round Single Corner Rectangle 22">
            <a:extLst>
              <a:ext uri="{FF2B5EF4-FFF2-40B4-BE49-F238E27FC236}">
                <a16:creationId xmlns:a16="http://schemas.microsoft.com/office/drawing/2014/main" xmlns="" id="{1F564BCF-97B6-4D86-94EE-DD1B587F21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7533" y="1300271"/>
            <a:ext cx="1992651" cy="1992652"/>
          </a:xfrm>
          <a:prstGeom prst="round1Rect">
            <a:avLst>
              <a:gd name="adj" fmla="val 11295"/>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ound Single Corner Rectangle 23">
            <a:extLst>
              <a:ext uri="{FF2B5EF4-FFF2-40B4-BE49-F238E27FC236}">
                <a16:creationId xmlns:a16="http://schemas.microsoft.com/office/drawing/2014/main" xmlns="" id="{54600AC1-F146-4567-9C5E-A96D6D3492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287904" y="3438135"/>
            <a:ext cx="2281244" cy="2281245"/>
          </a:xfrm>
          <a:prstGeom prst="round1Rect">
            <a:avLst>
              <a:gd name="adj" fmla="val 11295"/>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ound Single Corner Rectangle 25">
            <a:extLst>
              <a:ext uri="{FF2B5EF4-FFF2-40B4-BE49-F238E27FC236}">
                <a16:creationId xmlns:a16="http://schemas.microsoft.com/office/drawing/2014/main" xmlns="" id="{EBA7E638-205A-4579-864F-125BAC629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17533" y="3438135"/>
            <a:ext cx="2657864" cy="2657864"/>
          </a:xfrm>
          <a:prstGeom prst="round1Rect">
            <a:avLst>
              <a:gd name="adj" fmla="val 11295"/>
            </a:avLst>
          </a:prstGeom>
          <a:solidFill>
            <a:srgbClr val="FFFFFF"/>
          </a:solidFill>
          <a:ln w="571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xmlns="" id="{A07ED67A-9149-496F-958B-A3BDE922AD9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59764" t="50345" r="22214" b="1965"/>
          <a:stretch/>
        </p:blipFill>
        <p:spPr>
          <a:xfrm>
            <a:off x="4447566" y="3578457"/>
            <a:ext cx="1197797" cy="2377220"/>
          </a:xfrm>
          <a:prstGeom prst="rect">
            <a:avLst/>
          </a:prstGeom>
        </p:spPr>
      </p:pic>
      <p:sp>
        <p:nvSpPr>
          <p:cNvPr id="3" name="Content Placeholder 2">
            <a:extLst>
              <a:ext uri="{FF2B5EF4-FFF2-40B4-BE49-F238E27FC236}">
                <a16:creationId xmlns:a16="http://schemas.microsoft.com/office/drawing/2014/main" xmlns="" id="{7933EC69-B11D-4BFC-A3FF-F273C3D6C4AB}"/>
              </a:ext>
            </a:extLst>
          </p:cNvPr>
          <p:cNvSpPr>
            <a:spLocks noGrp="1"/>
          </p:cNvSpPr>
          <p:nvPr>
            <p:ph idx="1"/>
          </p:nvPr>
        </p:nvSpPr>
        <p:spPr>
          <a:xfrm>
            <a:off x="7856389" y="3038478"/>
            <a:ext cx="3795142" cy="2843844"/>
          </a:xfrm>
        </p:spPr>
        <p:txBody>
          <a:bodyPr vert="horz" lIns="91440" tIns="45720" rIns="91440" bIns="45720" rtlCol="0" anchor="ctr">
            <a:normAutofit/>
          </a:bodyPr>
          <a:lstStyle/>
          <a:p>
            <a:r>
              <a:rPr lang="en-US" sz="1800" dirty="0">
                <a:solidFill>
                  <a:srgbClr val="FFFFFF"/>
                </a:solidFill>
              </a:rPr>
              <a:t>Proximal – FURTHER AWAY FROM the core of the body (refers to points on a limb).</a:t>
            </a:r>
          </a:p>
          <a:p>
            <a:r>
              <a:rPr lang="en-US" sz="1800" dirty="0">
                <a:solidFill>
                  <a:srgbClr val="FFFFFF"/>
                </a:solidFill>
              </a:rPr>
              <a:t>Posterior </a:t>
            </a:r>
            <a:r>
              <a:rPr lang="en-US" sz="1800" dirty="0" smtClean="0">
                <a:solidFill>
                  <a:srgbClr val="FFFFFF"/>
                </a:solidFill>
              </a:rPr>
              <a:t> </a:t>
            </a:r>
            <a:r>
              <a:rPr lang="en-US" sz="1800" dirty="0">
                <a:solidFill>
                  <a:srgbClr val="FFFFFF"/>
                </a:solidFill>
              </a:rPr>
              <a:t>– CLOSER TOWARDS the core of the body (refers to points on a limb.</a:t>
            </a:r>
          </a:p>
        </p:txBody>
      </p:sp>
      <p:sp>
        <p:nvSpPr>
          <p:cNvPr id="32" name="Rectangle: Top Corners Rounded 31">
            <a:extLst>
              <a:ext uri="{FF2B5EF4-FFF2-40B4-BE49-F238E27FC236}">
                <a16:creationId xmlns:a16="http://schemas.microsoft.com/office/drawing/2014/main" xmlns="" id="{2854001E-6E9D-464A-9B65-A4012F7B3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xmlns="" id="{62C9802A-EFBD-41D4-894F-AFD985DBA5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995328"/>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Top Corners Rounded 21">
            <a:extLst>
              <a:ext uri="{FF2B5EF4-FFF2-40B4-BE49-F238E27FC236}">
                <a16:creationId xmlns:a16="http://schemas.microsoft.com/office/drawing/2014/main" xmlns="" id="{B1E3044D-AD17-4052-A453-8AA654EFAB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xmlns="" id="{56ACEE5B-4CCF-484E-B846-4ECD0C20FE97}"/>
              </a:ext>
            </a:extLst>
          </p:cNvPr>
          <p:cNvSpPr>
            <a:spLocks noGrp="1"/>
          </p:cNvSpPr>
          <p:nvPr>
            <p:ph type="title"/>
          </p:nvPr>
        </p:nvSpPr>
        <p:spPr>
          <a:xfrm>
            <a:off x="7856388" y="975365"/>
            <a:ext cx="3847882" cy="1691907"/>
          </a:xfrm>
        </p:spPr>
        <p:style>
          <a:lnRef idx="0">
            <a:scrgbClr r="0" g="0" b="0"/>
          </a:lnRef>
          <a:fillRef idx="0">
            <a:scrgbClr r="0" g="0" b="0"/>
          </a:fillRef>
          <a:effectRef idx="0">
            <a:scrgbClr r="0" g="0" b="0"/>
          </a:effectRef>
          <a:fontRef idx="minor">
            <a:schemeClr val="lt1"/>
          </a:fontRef>
        </p:style>
        <p:txBody>
          <a:bodyPr anchor="ctr">
            <a:normAutofit/>
          </a:bodyPr>
          <a:lstStyle/>
          <a:p>
            <a:r>
              <a:rPr lang="en-US" sz="4000">
                <a:solidFill>
                  <a:srgbClr val="FFFFFF"/>
                </a:solidFill>
              </a:rPr>
              <a:t>Anatomical </a:t>
            </a:r>
            <a:br>
              <a:rPr lang="en-US" sz="4000">
                <a:solidFill>
                  <a:srgbClr val="FFFFFF"/>
                </a:solidFill>
              </a:rPr>
            </a:br>
            <a:r>
              <a:rPr lang="en-US" sz="4000">
                <a:solidFill>
                  <a:srgbClr val="FFFFFF"/>
                </a:solidFill>
              </a:rPr>
              <a:t>Directions</a:t>
            </a:r>
          </a:p>
        </p:txBody>
      </p:sp>
      <p:sp>
        <p:nvSpPr>
          <p:cNvPr id="24" name="Round Single Corner Rectangle 24">
            <a:extLst>
              <a:ext uri="{FF2B5EF4-FFF2-40B4-BE49-F238E27FC236}">
                <a16:creationId xmlns:a16="http://schemas.microsoft.com/office/drawing/2014/main" xmlns="" id="{81289F98-975F-4EB2-9553-8E1A9946B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11284" y="635058"/>
            <a:ext cx="2657864" cy="2657864"/>
          </a:xfrm>
          <a:prstGeom prst="round1Rect">
            <a:avLst>
              <a:gd name="adj" fmla="val 11295"/>
            </a:avLst>
          </a:prstGeom>
          <a:solidFill>
            <a:srgbClr val="FFFFFF"/>
          </a:solidFill>
          <a:ln w="571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xmlns="" id="{38C0BF87-280A-4643-949D-3F47338BC7A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7477" t="50000" r="4595"/>
          <a:stretch/>
        </p:blipFill>
        <p:spPr>
          <a:xfrm>
            <a:off x="1671966" y="775380"/>
            <a:ext cx="1136501" cy="2377220"/>
          </a:xfrm>
          <a:prstGeom prst="rect">
            <a:avLst/>
          </a:prstGeom>
        </p:spPr>
      </p:pic>
      <p:sp>
        <p:nvSpPr>
          <p:cNvPr id="26" name="Round Single Corner Rectangle 22">
            <a:extLst>
              <a:ext uri="{FF2B5EF4-FFF2-40B4-BE49-F238E27FC236}">
                <a16:creationId xmlns:a16="http://schemas.microsoft.com/office/drawing/2014/main" xmlns="" id="{1F564BCF-97B6-4D86-94EE-DD1B587F21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7533" y="1300271"/>
            <a:ext cx="1992651" cy="1992652"/>
          </a:xfrm>
          <a:prstGeom prst="round1Rect">
            <a:avLst>
              <a:gd name="adj" fmla="val 11295"/>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ound Single Corner Rectangle 23">
            <a:extLst>
              <a:ext uri="{FF2B5EF4-FFF2-40B4-BE49-F238E27FC236}">
                <a16:creationId xmlns:a16="http://schemas.microsoft.com/office/drawing/2014/main" xmlns="" id="{54600AC1-F146-4567-9C5E-A96D6D3492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287904" y="3438135"/>
            <a:ext cx="2281244" cy="2281245"/>
          </a:xfrm>
          <a:prstGeom prst="round1Rect">
            <a:avLst>
              <a:gd name="adj" fmla="val 11295"/>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ound Single Corner Rectangle 25">
            <a:extLst>
              <a:ext uri="{FF2B5EF4-FFF2-40B4-BE49-F238E27FC236}">
                <a16:creationId xmlns:a16="http://schemas.microsoft.com/office/drawing/2014/main" xmlns="" id="{EBA7E638-205A-4579-864F-125BAC629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717533" y="3438135"/>
            <a:ext cx="2657864" cy="2657864"/>
          </a:xfrm>
          <a:prstGeom prst="round1Rect">
            <a:avLst>
              <a:gd name="adj" fmla="val 11295"/>
            </a:avLst>
          </a:prstGeom>
          <a:solidFill>
            <a:srgbClr val="FFFFFF"/>
          </a:solidFill>
          <a:ln w="571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xmlns="" id="{48B2821A-14D7-4739-83CF-F059DD4EE3C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7477" r="4595" b="50000"/>
          <a:stretch/>
        </p:blipFill>
        <p:spPr>
          <a:xfrm>
            <a:off x="4478214" y="3578457"/>
            <a:ext cx="1136501" cy="2377220"/>
          </a:xfrm>
          <a:prstGeom prst="rect">
            <a:avLst/>
          </a:prstGeom>
        </p:spPr>
      </p:pic>
      <p:sp>
        <p:nvSpPr>
          <p:cNvPr id="3" name="Content Placeholder 2">
            <a:extLst>
              <a:ext uri="{FF2B5EF4-FFF2-40B4-BE49-F238E27FC236}">
                <a16:creationId xmlns:a16="http://schemas.microsoft.com/office/drawing/2014/main" xmlns="" id="{B0E9A871-1F9E-4D40-B9C4-BF5EEB5B821F}"/>
              </a:ext>
            </a:extLst>
          </p:cNvPr>
          <p:cNvSpPr>
            <a:spLocks noGrp="1"/>
          </p:cNvSpPr>
          <p:nvPr>
            <p:ph idx="1"/>
          </p:nvPr>
        </p:nvSpPr>
        <p:spPr>
          <a:xfrm>
            <a:off x="7856389" y="3038478"/>
            <a:ext cx="3795142" cy="2843844"/>
          </a:xfrm>
        </p:spPr>
        <p:txBody>
          <a:bodyPr anchor="ctr">
            <a:normAutofit/>
          </a:bodyPr>
          <a:lstStyle/>
          <a:p>
            <a:pPr lvl="0"/>
            <a:r>
              <a:rPr lang="en-US" sz="1800" dirty="0">
                <a:solidFill>
                  <a:srgbClr val="FFFFFF"/>
                </a:solidFill>
              </a:rPr>
              <a:t>Superficial is </a:t>
            </a:r>
            <a:r>
              <a:rPr lang="en-US" sz="1800" b="1" u="sng" dirty="0">
                <a:solidFill>
                  <a:srgbClr val="FFFFFF"/>
                </a:solidFill>
              </a:rPr>
              <a:t>near the surface </a:t>
            </a:r>
            <a:r>
              <a:rPr lang="en-US" sz="1800" b="1" u="sng" dirty="0">
                <a:solidFill>
                  <a:srgbClr val="FFFFFF"/>
                </a:solidFill>
              </a:rPr>
              <a:t>(surface) </a:t>
            </a:r>
            <a:endParaRPr lang="en-US" sz="1800" b="1" u="sng" dirty="0" smtClean="0">
              <a:solidFill>
                <a:srgbClr val="FFFFFF"/>
              </a:solidFill>
            </a:endParaRPr>
          </a:p>
          <a:p>
            <a:r>
              <a:rPr lang="en-US" sz="1800" dirty="0" smtClean="0">
                <a:solidFill>
                  <a:srgbClr val="FFFFFF"/>
                </a:solidFill>
              </a:rPr>
              <a:t>deep </a:t>
            </a:r>
            <a:r>
              <a:rPr lang="en-US" sz="1800" dirty="0">
                <a:solidFill>
                  <a:srgbClr val="FFFFFF"/>
                </a:solidFill>
              </a:rPr>
              <a:t>means </a:t>
            </a:r>
            <a:r>
              <a:rPr lang="en-US" sz="1800" b="1" u="sng" dirty="0">
                <a:solidFill>
                  <a:srgbClr val="FFFFFF"/>
                </a:solidFill>
              </a:rPr>
              <a:t>to the core of the body </a:t>
            </a:r>
            <a:r>
              <a:rPr lang="en-US" sz="1800" b="1" u="sng" dirty="0" smtClean="0">
                <a:solidFill>
                  <a:srgbClr val="FFFFFF"/>
                </a:solidFill>
              </a:rPr>
              <a:t>-(</a:t>
            </a:r>
            <a:r>
              <a:rPr lang="en-US" sz="1800" b="1" u="sng" dirty="0">
                <a:solidFill>
                  <a:srgbClr val="FFFFFF"/>
                </a:solidFill>
              </a:rPr>
              <a:t>internal)</a:t>
            </a:r>
            <a:endParaRPr lang="en-US" sz="1800" dirty="0">
              <a:solidFill>
                <a:srgbClr val="FFFFFF"/>
              </a:solidFill>
            </a:endParaRPr>
          </a:p>
          <a:p>
            <a:pPr lvl="0"/>
            <a:endParaRPr lang="en-US" sz="1800" dirty="0">
              <a:solidFill>
                <a:srgbClr val="FFFFFF"/>
              </a:solidFill>
            </a:endParaRPr>
          </a:p>
          <a:p>
            <a:endParaRPr lang="en-US" sz="1800" dirty="0">
              <a:solidFill>
                <a:srgbClr val="FFFFFF"/>
              </a:solidFill>
            </a:endParaRPr>
          </a:p>
        </p:txBody>
      </p:sp>
      <p:sp>
        <p:nvSpPr>
          <p:cNvPr id="32" name="Rectangle: Top Corners Rounded 31">
            <a:extLst>
              <a:ext uri="{FF2B5EF4-FFF2-40B4-BE49-F238E27FC236}">
                <a16:creationId xmlns:a16="http://schemas.microsoft.com/office/drawing/2014/main" xmlns="" id="{2854001E-6E9D-464A-9B65-A4012F7B30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xmlns="" id="{62C9802A-EFBD-41D4-894F-AFD985DBA5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85A0FFD4-61A9-4172-BFF7-94E7673D3CD2}"/>
              </a:ext>
            </a:extLst>
          </p:cNvPr>
          <p:cNvSpPr/>
          <p:nvPr/>
        </p:nvSpPr>
        <p:spPr>
          <a:xfrm>
            <a:off x="5511281" y="2694715"/>
            <a:ext cx="1169437" cy="496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Rectangle 5">
            <a:extLst>
              <a:ext uri="{FF2B5EF4-FFF2-40B4-BE49-F238E27FC236}">
                <a16:creationId xmlns:a16="http://schemas.microsoft.com/office/drawing/2014/main" xmlns="" id="{4B5B9D00-B9E3-4480-8D89-573501C9B46D}"/>
              </a:ext>
            </a:extLst>
          </p:cNvPr>
          <p:cNvSpPr/>
          <p:nvPr/>
        </p:nvSpPr>
        <p:spPr>
          <a:xfrm>
            <a:off x="5511281" y="3667159"/>
            <a:ext cx="1169437" cy="496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48509239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60456C0-26E4-40AD-B917-2AFFC5FA90BB}"/>
              </a:ext>
            </a:extLst>
          </p:cNvPr>
          <p:cNvSpPr>
            <a:spLocks noGrp="1"/>
          </p:cNvSpPr>
          <p:nvPr>
            <p:ph type="title"/>
          </p:nvPr>
        </p:nvSpPr>
        <p:spPr>
          <a:xfrm>
            <a:off x="556971" y="2063115"/>
            <a:ext cx="3363974" cy="431483"/>
          </a:xfrm>
          <a:noFill/>
          <a:ln w="19050">
            <a:solidFill>
              <a:schemeClr val="tx1"/>
            </a:solidFill>
          </a:ln>
        </p:spPr>
        <p:txBody>
          <a:bodyPr wrap="square" anchor="ctr">
            <a:normAutofit fontScale="90000"/>
          </a:bodyPr>
          <a:lstStyle/>
          <a:p>
            <a:pPr algn="ctr"/>
            <a:r>
              <a:rPr lang="en-US" sz="2800"/>
              <a:t>Lateral</a:t>
            </a:r>
          </a:p>
        </p:txBody>
      </p:sp>
      <p:sp>
        <p:nvSpPr>
          <p:cNvPr id="3" name="Content Placeholder 2">
            <a:extLst>
              <a:ext uri="{FF2B5EF4-FFF2-40B4-BE49-F238E27FC236}">
                <a16:creationId xmlns:a16="http://schemas.microsoft.com/office/drawing/2014/main" xmlns="" id="{35D58D47-318B-4D92-9A7D-31313478F231}"/>
              </a:ext>
            </a:extLst>
          </p:cNvPr>
          <p:cNvSpPr>
            <a:spLocks noGrp="1"/>
          </p:cNvSpPr>
          <p:nvPr>
            <p:ph idx="1"/>
          </p:nvPr>
        </p:nvSpPr>
        <p:spPr>
          <a:xfrm>
            <a:off x="643468" y="2638043"/>
            <a:ext cx="3363974" cy="3415623"/>
          </a:xfrm>
        </p:spPr>
        <p:txBody>
          <a:bodyPr>
            <a:normAutofit/>
          </a:bodyPr>
          <a:lstStyle/>
          <a:p>
            <a:r>
              <a:rPr lang="en-US" sz="2000" dirty="0"/>
              <a:t>Away from the midline of the body; on the outer side of </a:t>
            </a:r>
            <a:r>
              <a:rPr lang="en-US" sz="2000" i="1" dirty="0"/>
              <a:t>The thumb is lateral to the pinky. </a:t>
            </a:r>
          </a:p>
          <a:p>
            <a:r>
              <a:rPr lang="en-US" sz="2000" dirty="0"/>
              <a:t>Unilateral – one side</a:t>
            </a:r>
          </a:p>
          <a:p>
            <a:r>
              <a:rPr lang="en-US" sz="2000" dirty="0"/>
              <a:t>Bilateral – both sides</a:t>
            </a:r>
          </a:p>
          <a:p>
            <a:r>
              <a:rPr lang="en-US" sz="2000" dirty="0"/>
              <a:t>Ipsilateral - On the same side</a:t>
            </a:r>
          </a:p>
          <a:p>
            <a:r>
              <a:rPr lang="en-US" sz="2000" dirty="0"/>
              <a:t>Contralateral – On the opposite side</a:t>
            </a:r>
          </a:p>
          <a:p>
            <a:endParaRPr lang="en-US" sz="2000" dirty="0"/>
          </a:p>
        </p:txBody>
      </p:sp>
      <p:pic>
        <p:nvPicPr>
          <p:cNvPr id="5" name="Picture 4">
            <a:extLst>
              <a:ext uri="{FF2B5EF4-FFF2-40B4-BE49-F238E27FC236}">
                <a16:creationId xmlns:a16="http://schemas.microsoft.com/office/drawing/2014/main" xmlns="" id="{68094070-940B-4732-B307-3EC8852188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1004528"/>
            <a:ext cx="6250769" cy="4688076"/>
          </a:xfrm>
          <a:prstGeom prst="rect">
            <a:avLst/>
          </a:prstGeom>
        </p:spPr>
      </p:pic>
      <p:sp>
        <p:nvSpPr>
          <p:cNvPr id="7" name="Title 1">
            <a:extLst>
              <a:ext uri="{FF2B5EF4-FFF2-40B4-BE49-F238E27FC236}">
                <a16:creationId xmlns:a16="http://schemas.microsoft.com/office/drawing/2014/main" xmlns="" id="{D194BB8D-A592-461A-9EA1-C89524F9B968}"/>
              </a:ext>
            </a:extLst>
          </p:cNvPr>
          <p:cNvSpPr txBox="1">
            <a:spLocks/>
          </p:cNvSpPr>
          <p:nvPr/>
        </p:nvSpPr>
        <p:spPr>
          <a:xfrm>
            <a:off x="556971" y="228028"/>
            <a:ext cx="3363974" cy="160706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a:t>Anatomical </a:t>
            </a:r>
            <a:br>
              <a:rPr lang="en-US" sz="4000"/>
            </a:br>
            <a:r>
              <a:rPr lang="en-US" sz="4000"/>
              <a:t>Directions</a:t>
            </a:r>
            <a:endParaRPr lang="en-US" sz="4000" dirty="0"/>
          </a:p>
        </p:txBody>
      </p:sp>
    </p:spTree>
    <p:extLst>
      <p:ext uri="{BB962C8B-B14F-4D97-AF65-F5344CB8AC3E}">
        <p14:creationId xmlns:p14="http://schemas.microsoft.com/office/powerpoint/2010/main" val="192900791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AA200-DAE5-488A-BB07-9393EF488CAA}"/>
              </a:ext>
            </a:extLst>
          </p:cNvPr>
          <p:cNvSpPr>
            <a:spLocks noGrp="1"/>
          </p:cNvSpPr>
          <p:nvPr>
            <p:ph type="title"/>
          </p:nvPr>
        </p:nvSpPr>
        <p:spPr>
          <a:xfrm>
            <a:off x="648929" y="629266"/>
            <a:ext cx="5127031" cy="1676603"/>
          </a:xfrm>
        </p:spPr>
        <p:txBody>
          <a:bodyPr>
            <a:normAutofit/>
          </a:bodyPr>
          <a:lstStyle/>
          <a:p>
            <a:r>
              <a:rPr lang="en-US"/>
              <a:t>Anatomical Planes</a:t>
            </a:r>
          </a:p>
        </p:txBody>
      </p:sp>
      <p:sp>
        <p:nvSpPr>
          <p:cNvPr id="3" name="Content Placeholder 2">
            <a:extLst>
              <a:ext uri="{FF2B5EF4-FFF2-40B4-BE49-F238E27FC236}">
                <a16:creationId xmlns:a16="http://schemas.microsoft.com/office/drawing/2014/main" xmlns="" id="{CD8B1B91-5209-414C-B8AC-6115DA6D110D}"/>
              </a:ext>
            </a:extLst>
          </p:cNvPr>
          <p:cNvSpPr>
            <a:spLocks noGrp="1"/>
          </p:cNvSpPr>
          <p:nvPr>
            <p:ph idx="1"/>
          </p:nvPr>
        </p:nvSpPr>
        <p:spPr>
          <a:xfrm>
            <a:off x="648930" y="2438400"/>
            <a:ext cx="5127029" cy="3785419"/>
          </a:xfrm>
        </p:spPr>
        <p:txBody>
          <a:bodyPr>
            <a:normAutofit/>
          </a:bodyPr>
          <a:lstStyle/>
          <a:p>
            <a:endParaRPr lang="en-US" i="1"/>
          </a:p>
          <a:p>
            <a:r>
              <a:rPr lang="en-US" i="1"/>
              <a:t>It is important that the direction of the cut is known so that the proper orientation of the specimen is known.</a:t>
            </a:r>
          </a:p>
          <a:p>
            <a:pPr lvl="1"/>
            <a:r>
              <a:rPr lang="en-US" i="1"/>
              <a:t> A heart looks very different if it is cut along its length as opposed to horizontally.</a:t>
            </a:r>
          </a:p>
          <a:p>
            <a:endParaRPr lang="en-US"/>
          </a:p>
        </p:txBody>
      </p:sp>
      <p:pic>
        <p:nvPicPr>
          <p:cNvPr id="6" name="Picture 5">
            <a:extLst>
              <a:ext uri="{FF2B5EF4-FFF2-40B4-BE49-F238E27FC236}">
                <a16:creationId xmlns:a16="http://schemas.microsoft.com/office/drawing/2014/main" xmlns="" id="{70CA9E29-97CC-4281-976A-3542DAE7A0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69" r="3004" b="-2"/>
          <a:stretch/>
        </p:blipFill>
        <p:spPr>
          <a:xfrm>
            <a:off x="5671751" y="645982"/>
            <a:ext cx="6214218" cy="5577837"/>
          </a:xfrm>
          <a:prstGeom prst="rect">
            <a:avLst/>
          </a:prstGeom>
          <a:effectLst/>
        </p:spPr>
      </p:pic>
    </p:spTree>
    <p:extLst>
      <p:ext uri="{BB962C8B-B14F-4D97-AF65-F5344CB8AC3E}">
        <p14:creationId xmlns:p14="http://schemas.microsoft.com/office/powerpoint/2010/main" val="276203374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0B3A44-389D-4D0A-AF99-D2EE8BCEB8E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Anatomical Planes – </a:t>
            </a:r>
            <a:r>
              <a:rPr lang="en-US" sz="4800" b="1" kern="1200">
                <a:solidFill>
                  <a:srgbClr val="FFFFFF"/>
                </a:solidFill>
                <a:latin typeface="+mj-lt"/>
                <a:ea typeface="+mj-ea"/>
                <a:cs typeface="+mj-cs"/>
              </a:rPr>
              <a:t>Transverse / Cross Section</a:t>
            </a:r>
          </a:p>
        </p:txBody>
      </p:sp>
      <p:sp>
        <p:nvSpPr>
          <p:cNvPr id="3" name="Content Placeholder 2">
            <a:extLst>
              <a:ext uri="{FF2B5EF4-FFF2-40B4-BE49-F238E27FC236}">
                <a16:creationId xmlns:a16="http://schemas.microsoft.com/office/drawing/2014/main" xmlns="" id="{B077236C-6E1F-4234-A022-F281E492D42E}"/>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A horizontal cut is known as a transverse section or a cross section. </a:t>
            </a:r>
          </a:p>
        </p:txBody>
      </p:sp>
      <p:cxnSp>
        <p:nvCxnSpPr>
          <p:cNvPr id="49" name="Straight Connector 48">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D12783BE-EE02-4C68-9CC6-E300141FFC70}"/>
              </a:ext>
            </a:extLst>
          </p:cNvPr>
          <p:cNvPicPr>
            <a:picLocks noChangeAspect="1"/>
          </p:cNvPicPr>
          <p:nvPr/>
        </p:nvPicPr>
        <p:blipFill>
          <a:blip r:embed="rId2"/>
          <a:stretch>
            <a:fillRect/>
          </a:stretch>
        </p:blipFill>
        <p:spPr>
          <a:xfrm>
            <a:off x="6102779" y="492573"/>
            <a:ext cx="4655630" cy="5880796"/>
          </a:xfrm>
          <a:prstGeom prst="rect">
            <a:avLst/>
          </a:prstGeom>
        </p:spPr>
      </p:pic>
    </p:spTree>
    <p:extLst>
      <p:ext uri="{BB962C8B-B14F-4D97-AF65-F5344CB8AC3E}">
        <p14:creationId xmlns:p14="http://schemas.microsoft.com/office/powerpoint/2010/main" val="3170598850"/>
      </p:ext>
    </p:extLst>
  </p:cSld>
  <p:clrMapOvr>
    <a:overrideClrMapping bg1="lt1" tx1="dk1" bg2="lt2" tx2="dk2" accent1="accent1" accent2="accent2" accent3="accent3" accent4="accent4" accent5="accent5" accent6="accent6" hlink="hlink" folHlink="folHlink"/>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30B3A44-389D-4D0A-AF99-D2EE8BCEB8E1}"/>
              </a:ext>
            </a:extLst>
          </p:cNvPr>
          <p:cNvSpPr>
            <a:spLocks noGrp="1"/>
          </p:cNvSpPr>
          <p:nvPr>
            <p:ph type="title"/>
          </p:nvPr>
        </p:nvSpPr>
        <p:spPr>
          <a:xfrm>
            <a:off x="643468" y="623392"/>
            <a:ext cx="3363974" cy="1607060"/>
          </a:xfrm>
          <a:noFill/>
          <a:ln w="19050">
            <a:solidFill>
              <a:schemeClr val="tx1"/>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rtlCol="0" anchor="ctr">
            <a:normAutofit/>
          </a:bodyPr>
          <a:lstStyle/>
          <a:p>
            <a:pPr algn="ctr"/>
            <a:r>
              <a:rPr lang="en-US" sz="2800" kern="1200">
                <a:latin typeface="+mj-lt"/>
                <a:ea typeface="+mj-ea"/>
                <a:cs typeface="+mj-cs"/>
              </a:rPr>
              <a:t>Anatomical Planes – </a:t>
            </a:r>
            <a:r>
              <a:rPr lang="en-US" sz="2800" b="1" kern="1200">
                <a:latin typeface="+mj-lt"/>
                <a:ea typeface="+mj-ea"/>
                <a:cs typeface="+mj-cs"/>
              </a:rPr>
              <a:t>Coronal/Frontal</a:t>
            </a:r>
          </a:p>
        </p:txBody>
      </p:sp>
      <p:sp>
        <p:nvSpPr>
          <p:cNvPr id="3" name="Content Placeholder 2">
            <a:extLst>
              <a:ext uri="{FF2B5EF4-FFF2-40B4-BE49-F238E27FC236}">
                <a16:creationId xmlns:a16="http://schemas.microsoft.com/office/drawing/2014/main" xmlns="" id="{B077236C-6E1F-4234-A022-F281E492D42E}"/>
              </a:ext>
            </a:extLst>
          </p:cNvPr>
          <p:cNvSpPr>
            <a:spLocks noGrp="1"/>
          </p:cNvSpPr>
          <p:nvPr>
            <p:ph idx="1"/>
          </p:nvPr>
        </p:nvSpPr>
        <p:spPr>
          <a:xfrm>
            <a:off x="643468" y="2638043"/>
            <a:ext cx="3363974" cy="3415623"/>
          </a:xfrm>
        </p:spPr>
        <p:txBody>
          <a:bodyPr vert="horz" lIns="91440" tIns="45720" rIns="91440" bIns="45720" rtlCol="0">
            <a:normAutofit lnSpcReduction="10000"/>
          </a:bodyPr>
          <a:lstStyle/>
          <a:p>
            <a:r>
              <a:rPr lang="en-US" sz="3200" dirty="0"/>
              <a:t>A cut that divides the body or an organ into anterior (front) and posterior (back) parts is a coronal section or frontal section. </a:t>
            </a:r>
          </a:p>
        </p:txBody>
      </p:sp>
      <p:pic>
        <p:nvPicPr>
          <p:cNvPr id="9" name="Picture 8">
            <a:extLst>
              <a:ext uri="{FF2B5EF4-FFF2-40B4-BE49-F238E27FC236}">
                <a16:creationId xmlns:a16="http://schemas.microsoft.com/office/drawing/2014/main" xmlns="" id="{B3170556-7B37-4867-ADED-E7FD23B3BB10}"/>
              </a:ext>
            </a:extLst>
          </p:cNvPr>
          <p:cNvPicPr>
            <a:picLocks noChangeAspect="1"/>
          </p:cNvPicPr>
          <p:nvPr/>
        </p:nvPicPr>
        <p:blipFill>
          <a:blip r:embed="rId2"/>
          <a:stretch>
            <a:fillRect/>
          </a:stretch>
        </p:blipFill>
        <p:spPr>
          <a:xfrm>
            <a:off x="6281610" y="643467"/>
            <a:ext cx="4283074" cy="5410199"/>
          </a:xfrm>
          <a:prstGeom prst="rect">
            <a:avLst/>
          </a:prstGeom>
        </p:spPr>
      </p:pic>
    </p:spTree>
    <p:extLst>
      <p:ext uri="{BB962C8B-B14F-4D97-AF65-F5344CB8AC3E}">
        <p14:creationId xmlns:p14="http://schemas.microsoft.com/office/powerpoint/2010/main" val="14106249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863FBE8-1766-4593-B8ED-B4C45495360C}"/>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Subdisciplines of Anatomy</a:t>
            </a:r>
          </a:p>
        </p:txBody>
      </p:sp>
      <p:graphicFrame>
        <p:nvGraphicFramePr>
          <p:cNvPr id="5" name="Content Placeholder 2">
            <a:extLst>
              <a:ext uri="{FF2B5EF4-FFF2-40B4-BE49-F238E27FC236}">
                <a16:creationId xmlns:a16="http://schemas.microsoft.com/office/drawing/2014/main" xmlns="" id="{DA0958C7-D868-4854-925B-CE7A0810FAB9}"/>
              </a:ext>
            </a:extLst>
          </p:cNvPr>
          <p:cNvGraphicFramePr>
            <a:graphicFrameLocks noGrp="1"/>
          </p:cNvGraphicFramePr>
          <p:nvPr>
            <p:ph idx="1"/>
            <p:extLst>
              <p:ext uri="{D42A27DB-BD31-4B8C-83A1-F6EECF244321}">
                <p14:modId xmlns:p14="http://schemas.microsoft.com/office/powerpoint/2010/main" val="390007623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9694494"/>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0B3A44-389D-4D0A-AF99-D2EE8BCEB8E1}"/>
              </a:ext>
            </a:extLst>
          </p:cNvPr>
          <p:cNvSpPr>
            <a:spLocks noGrp="1"/>
          </p:cNvSpPr>
          <p:nvPr>
            <p:ph type="title"/>
          </p:nvPr>
        </p:nvSpPr>
        <p:spPr>
          <a:xfrm>
            <a:off x="674237" y="914400"/>
            <a:ext cx="3657600" cy="2887579"/>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gn="ctr"/>
            <a:r>
              <a:rPr lang="en-US" kern="1200" dirty="0">
                <a:solidFill>
                  <a:srgbClr val="FFFFFF"/>
                </a:solidFill>
                <a:latin typeface="+mj-lt"/>
                <a:ea typeface="+mj-ea"/>
                <a:cs typeface="+mj-cs"/>
              </a:rPr>
              <a:t>Anatomical Views – </a:t>
            </a:r>
            <a:r>
              <a:rPr lang="en-US" b="1" i="1" kern="1200" dirty="0">
                <a:solidFill>
                  <a:schemeClr val="accent2">
                    <a:lumMod val="60000"/>
                    <a:lumOff val="40000"/>
                  </a:schemeClr>
                </a:solidFill>
                <a:latin typeface="+mj-lt"/>
                <a:ea typeface="+mj-ea"/>
                <a:cs typeface="+mj-cs"/>
              </a:rPr>
              <a:t>Coronal/Frontal View</a:t>
            </a:r>
          </a:p>
        </p:txBody>
      </p:sp>
      <p:sp>
        <p:nvSpPr>
          <p:cNvPr id="3" name="Content Placeholder 2">
            <a:extLst>
              <a:ext uri="{FF2B5EF4-FFF2-40B4-BE49-F238E27FC236}">
                <a16:creationId xmlns:a16="http://schemas.microsoft.com/office/drawing/2014/main" xmlns="" id="{B077236C-6E1F-4234-A022-F281E492D42E}"/>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A </a:t>
            </a:r>
            <a:r>
              <a:rPr lang="en-US" sz="2000" b="1" kern="1200">
                <a:solidFill>
                  <a:srgbClr val="FFFFFF"/>
                </a:solidFill>
                <a:latin typeface="+mn-lt"/>
                <a:ea typeface="+mn-ea"/>
                <a:cs typeface="+mn-cs"/>
              </a:rPr>
              <a:t>Coronal/Frontal View - </a:t>
            </a:r>
            <a:r>
              <a:rPr lang="en-US" sz="2000" kern="1200">
                <a:solidFill>
                  <a:srgbClr val="FFFFFF"/>
                </a:solidFill>
                <a:latin typeface="+mn-lt"/>
                <a:ea typeface="+mn-ea"/>
                <a:cs typeface="+mn-cs"/>
              </a:rPr>
              <a:t>An interior section viewed from the front.</a:t>
            </a:r>
          </a:p>
        </p:txBody>
      </p:sp>
      <p:cxnSp>
        <p:nvCxnSpPr>
          <p:cNvPr id="59" name="Straight Connector 58">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2" descr="Image result for coronal view">
            <a:extLst>
              <a:ext uri="{FF2B5EF4-FFF2-40B4-BE49-F238E27FC236}">
                <a16:creationId xmlns:a16="http://schemas.microsoft.com/office/drawing/2014/main" xmlns="" id="{289AA493-9CDE-4AF2-A168-8B341D932D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40" t="411"/>
          <a:stretch/>
        </p:blipFill>
        <p:spPr bwMode="auto">
          <a:xfrm>
            <a:off x="5356500" y="492573"/>
            <a:ext cx="6148188"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1805"/>
      </p:ext>
    </p:extLst>
  </p:cSld>
  <p:clrMapOvr>
    <a:overrideClrMapping bg1="lt1" tx1="dk1" bg2="lt2" tx2="dk2" accent1="accent1" accent2="accent2" accent3="accent3" accent4="accent4" accent5="accent5" accent6="accent6" hlink="hlink" folHlink="folHlink"/>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B3A44-389D-4D0A-AF99-D2EE8BCEB8E1}"/>
              </a:ext>
            </a:extLst>
          </p:cNvPr>
          <p:cNvSpPr>
            <a:spLocks noGrp="1"/>
          </p:cNvSpPr>
          <p:nvPr>
            <p:ph type="title"/>
          </p:nvPr>
        </p:nvSpPr>
        <p:spPr>
          <a:xfrm>
            <a:off x="6413111" y="640081"/>
            <a:ext cx="5138808" cy="3352473"/>
          </a:xfrm>
          <a:noFill/>
        </p:spPr>
        <p:txBody>
          <a:bodyPr vert="horz" lIns="91440" tIns="45720" rIns="91440" bIns="45720" rtlCol="0" anchor="b">
            <a:normAutofit/>
          </a:bodyPr>
          <a:lstStyle/>
          <a:p>
            <a:pPr algn="ctr"/>
            <a:r>
              <a:rPr lang="en-US" sz="6000" kern="1200">
                <a:solidFill>
                  <a:schemeClr val="tx1"/>
                </a:solidFill>
                <a:latin typeface="+mj-lt"/>
                <a:ea typeface="+mj-ea"/>
                <a:cs typeface="+mj-cs"/>
              </a:rPr>
              <a:t>Anatomical Planes – Sagittal</a:t>
            </a:r>
          </a:p>
        </p:txBody>
      </p:sp>
      <p:sp>
        <p:nvSpPr>
          <p:cNvPr id="3" name="Content Placeholder 2">
            <a:extLst>
              <a:ext uri="{FF2B5EF4-FFF2-40B4-BE49-F238E27FC236}">
                <a16:creationId xmlns:a16="http://schemas.microsoft.com/office/drawing/2014/main" xmlns="" id="{B077236C-6E1F-4234-A022-F281E492D42E}"/>
              </a:ext>
            </a:extLst>
          </p:cNvPr>
          <p:cNvSpPr>
            <a:spLocks noGrp="1"/>
          </p:cNvSpPr>
          <p:nvPr>
            <p:ph idx="1"/>
          </p:nvPr>
        </p:nvSpPr>
        <p:spPr>
          <a:xfrm>
            <a:off x="6413110" y="4157147"/>
            <a:ext cx="5138809" cy="2060774"/>
          </a:xfrm>
          <a:noFill/>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rPr>
              <a:t>A cut that divides the body into a RIGHT and LEFT side is a sagittal section. </a:t>
            </a:r>
          </a:p>
        </p:txBody>
      </p:sp>
      <p:sp>
        <p:nvSpPr>
          <p:cNvPr id="20" name="Rectangle 19">
            <a:extLst>
              <a:ext uri="{FF2B5EF4-FFF2-40B4-BE49-F238E27FC236}">
                <a16:creationId xmlns:a16="http://schemas.microsoft.com/office/drawing/2014/main" xmlns="" id="{4913D8DA-B72B-46FB-9E5D-656A0EB0A4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6">
            <a:extLst>
              <a:ext uri="{FF2B5EF4-FFF2-40B4-BE49-F238E27FC236}">
                <a16:creationId xmlns:a16="http://schemas.microsoft.com/office/drawing/2014/main" xmlns="" id="{63CDDC8E-3FD0-4545-A664-7661835B4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D24B7675-6715-4BF8-B940-A5CAA0B31256}"/>
              </a:ext>
            </a:extLst>
          </p:cNvPr>
          <p:cNvPicPr>
            <a:picLocks noChangeAspect="1"/>
          </p:cNvPicPr>
          <p:nvPr/>
        </p:nvPicPr>
        <p:blipFill>
          <a:blip r:embed="rId2"/>
          <a:stretch>
            <a:fillRect/>
          </a:stretch>
        </p:blipFill>
        <p:spPr>
          <a:xfrm>
            <a:off x="1096802" y="960109"/>
            <a:ext cx="3909060" cy="4937760"/>
          </a:xfrm>
          <a:prstGeom prst="rect">
            <a:avLst/>
          </a:prstGeom>
          <a:effectLst/>
        </p:spPr>
      </p:pic>
    </p:spTree>
    <p:extLst>
      <p:ext uri="{BB962C8B-B14F-4D97-AF65-F5344CB8AC3E}">
        <p14:creationId xmlns:p14="http://schemas.microsoft.com/office/powerpoint/2010/main" val="101256633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68F2A-407D-401A-8316-CB3F52230E9F}"/>
              </a:ext>
            </a:extLst>
          </p:cNvPr>
          <p:cNvSpPr>
            <a:spLocks noGrp="1"/>
          </p:cNvSpPr>
          <p:nvPr>
            <p:ph type="title"/>
          </p:nvPr>
        </p:nvSpPr>
        <p:spPr>
          <a:xfrm>
            <a:off x="8471424" y="1110882"/>
            <a:ext cx="3053039" cy="1293626"/>
          </a:xfrm>
        </p:spPr>
        <p:txBody>
          <a:bodyPr anchor="ctr">
            <a:normAutofit fontScale="90000"/>
          </a:bodyPr>
          <a:lstStyle/>
          <a:p>
            <a:r>
              <a:rPr lang="en-US" sz="2800" dirty="0"/>
              <a:t>Anatomical Positions </a:t>
            </a:r>
            <a:r>
              <a:rPr lang="en-US" sz="2800" b="1" u="sng" dirty="0"/>
              <a:t>– Special/Specific Sagittal Planes</a:t>
            </a:r>
          </a:p>
        </p:txBody>
      </p:sp>
      <p:pic>
        <p:nvPicPr>
          <p:cNvPr id="8194" name="Picture 2" descr="Image result for midsagittal plane">
            <a:extLst>
              <a:ext uri="{FF2B5EF4-FFF2-40B4-BE49-F238E27FC236}">
                <a16:creationId xmlns:a16="http://schemas.microsoft.com/office/drawing/2014/main" xmlns="" id="{C03A3F61-2CF2-4E3E-A04B-927A731983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159" y="588181"/>
            <a:ext cx="7626357" cy="5681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054E312A-E335-43FF-8868-C6571D2F139A}"/>
              </a:ext>
            </a:extLst>
          </p:cNvPr>
          <p:cNvSpPr>
            <a:spLocks noGrp="1"/>
          </p:cNvSpPr>
          <p:nvPr>
            <p:ph idx="1"/>
          </p:nvPr>
        </p:nvSpPr>
        <p:spPr>
          <a:xfrm>
            <a:off x="8471423" y="2542939"/>
            <a:ext cx="3053039" cy="3674981"/>
          </a:xfrm>
        </p:spPr>
        <p:txBody>
          <a:bodyPr>
            <a:normAutofit/>
          </a:bodyPr>
          <a:lstStyle/>
          <a:p>
            <a:r>
              <a:rPr lang="en-US" sz="1800" dirty="0"/>
              <a:t>If the body is divided directly down the middle the section is known as a midsagittal section. </a:t>
            </a:r>
          </a:p>
          <a:p>
            <a:r>
              <a:rPr lang="en-US" sz="1800" dirty="0"/>
              <a:t>A midsagittal section is dividing the body into to equal left and right parts. </a:t>
            </a:r>
          </a:p>
          <a:p>
            <a:r>
              <a:rPr lang="en-US" sz="1800" dirty="0"/>
              <a:t>Parasagittal Plane is any sagittal plane off to one side (any sagittal plane other than the midsagittal plane).</a:t>
            </a:r>
          </a:p>
          <a:p>
            <a:endParaRPr lang="en-US" sz="1800" dirty="0"/>
          </a:p>
        </p:txBody>
      </p:sp>
      <p:sp>
        <p:nvSpPr>
          <p:cNvPr id="71" name="Freeform: Shape 70">
            <a:extLst>
              <a:ext uri="{FF2B5EF4-FFF2-40B4-BE49-F238E27FC236}">
                <a16:creationId xmlns:a16="http://schemas.microsoft.com/office/drawing/2014/main" xmlns="" id="{43573EFB-E773-46FC-B866-B57ED2E390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Tree>
    <p:extLst>
      <p:ext uri="{BB962C8B-B14F-4D97-AF65-F5344CB8AC3E}">
        <p14:creationId xmlns:p14="http://schemas.microsoft.com/office/powerpoint/2010/main" val="412242699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0B3A44-389D-4D0A-AF99-D2EE8BCEB8E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Anatomical Views – </a:t>
            </a:r>
            <a:r>
              <a:rPr lang="en-US" sz="4800" b="1" kern="1200" dirty="0">
                <a:solidFill>
                  <a:schemeClr val="accent2">
                    <a:lumMod val="60000"/>
                    <a:lumOff val="40000"/>
                  </a:schemeClr>
                </a:solidFill>
                <a:latin typeface="+mj-lt"/>
                <a:ea typeface="+mj-ea"/>
                <a:cs typeface="+mj-cs"/>
              </a:rPr>
              <a:t>Midsagittal View</a:t>
            </a:r>
          </a:p>
        </p:txBody>
      </p:sp>
      <p:sp>
        <p:nvSpPr>
          <p:cNvPr id="3" name="Content Placeholder 2">
            <a:extLst>
              <a:ext uri="{FF2B5EF4-FFF2-40B4-BE49-F238E27FC236}">
                <a16:creationId xmlns:a16="http://schemas.microsoft.com/office/drawing/2014/main" xmlns="" id="{B077236C-6E1F-4234-A022-F281E492D42E}"/>
              </a:ext>
            </a:extLst>
          </p:cNvPr>
          <p:cNvSpPr>
            <a:spLocks noGrp="1"/>
          </p:cNvSpPr>
          <p:nvPr>
            <p:ph idx="1"/>
          </p:nvPr>
        </p:nvSpPr>
        <p:spPr>
          <a:xfrm>
            <a:off x="674237" y="4170501"/>
            <a:ext cx="3657600" cy="1773090"/>
          </a:xfrm>
        </p:spPr>
        <p:txBody>
          <a:bodyPr vert="horz" lIns="91440" tIns="45720" rIns="91440" bIns="45720" rtlCol="0">
            <a:normAutofit fontScale="92500"/>
          </a:bodyPr>
          <a:lstStyle/>
          <a:p>
            <a:pPr marL="0" indent="0" algn="ctr">
              <a:buNone/>
            </a:pPr>
            <a:r>
              <a:rPr lang="en-US" sz="3200" kern="1200" dirty="0">
                <a:solidFill>
                  <a:srgbClr val="FFFFFF"/>
                </a:solidFill>
                <a:latin typeface="+mn-lt"/>
                <a:ea typeface="+mn-ea"/>
                <a:cs typeface="+mn-cs"/>
              </a:rPr>
              <a:t>A </a:t>
            </a:r>
            <a:r>
              <a:rPr lang="en-US" sz="3200" b="1" dirty="0">
                <a:solidFill>
                  <a:schemeClr val="accent2">
                    <a:lumMod val="60000"/>
                    <a:lumOff val="40000"/>
                  </a:schemeClr>
                </a:solidFill>
              </a:rPr>
              <a:t>Midsagittal View </a:t>
            </a:r>
            <a:r>
              <a:rPr lang="en-US" sz="3200" kern="1200" dirty="0">
                <a:solidFill>
                  <a:srgbClr val="FFFFFF"/>
                </a:solidFill>
                <a:latin typeface="+mn-lt"/>
                <a:ea typeface="+mn-ea"/>
                <a:cs typeface="+mn-cs"/>
              </a:rPr>
              <a:t>is an interior midsagittal section viewed from the side. </a:t>
            </a:r>
          </a:p>
        </p:txBody>
      </p:sp>
      <p:cxnSp>
        <p:nvCxnSpPr>
          <p:cNvPr id="14" name="Straight Connector 13">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2" descr="Image result for coronal view">
            <a:extLst>
              <a:ext uri="{FF2B5EF4-FFF2-40B4-BE49-F238E27FC236}">
                <a16:creationId xmlns:a16="http://schemas.microsoft.com/office/drawing/2014/main" xmlns="" id="{9A14582C-A7BC-4475-B532-5961A3DE9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6" r="47319"/>
          <a:stretch/>
        </p:blipFill>
        <p:spPr bwMode="auto">
          <a:xfrm>
            <a:off x="5431369" y="492573"/>
            <a:ext cx="5998451"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567196"/>
      </p:ext>
    </p:extLst>
  </p:cSld>
  <p:clrMapOvr>
    <a:overrideClrMapping bg1="lt1" tx1="dk1" bg2="lt2" tx2="dk2" accent1="accent1" accent2="accent2" accent3="accent3" accent4="accent4" accent5="accent5" accent6="accent6" hlink="hlink" folHlink="folHlink"/>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xmlns="" id="{E12350F3-DB83-413A-980B-1CEB9249866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453265" y="1570814"/>
            <a:ext cx="0" cy="3710227"/>
          </a:xfrm>
          <a:prstGeom prst="line">
            <a:avLst/>
          </a:prstGeom>
          <a:ln w="19050">
            <a:solidFill>
              <a:srgbClr val="E6B88C"/>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E2CB9462-182F-4193-B524-3C42D65E12A5}"/>
              </a:ext>
            </a:extLst>
          </p:cNvPr>
          <p:cNvSpPr/>
          <p:nvPr/>
        </p:nvSpPr>
        <p:spPr>
          <a:xfrm>
            <a:off x="8748583" y="743119"/>
            <a:ext cx="3126252" cy="4524315"/>
          </a:xfrm>
          <a:prstGeom prst="rect">
            <a:avLst/>
          </a:prstGeom>
          <a:noFill/>
        </p:spPr>
        <p:txBody>
          <a:bodyPr wrap="square" lIns="91440" tIns="45720" rIns="91440" bIns="45720">
            <a:spAutoFit/>
          </a:bodyPr>
          <a:lstStyle/>
          <a:p>
            <a:r>
              <a:rPr lang="en-US" sz="2400"/>
              <a:t>Cuts that lie diagonally between the horizontal and the vertical are called </a:t>
            </a:r>
            <a:r>
              <a:rPr lang="en-US" sz="2400" b="1"/>
              <a:t>oblique sections.</a:t>
            </a:r>
          </a:p>
          <a:p>
            <a:pPr marL="285750" indent="-285750">
              <a:buFont typeface="Arial" panose="020B0604020202020204" pitchFamily="34" charset="0"/>
              <a:buChar char="•"/>
            </a:pPr>
            <a:r>
              <a:rPr lang="en-US" sz="2400"/>
              <a:t>They are difficult to interpret because the orientation of the view is not obvious. For this reason, oblique sections are seldom used.</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descr="Image result for oblique plane anatomy">
            <a:extLst>
              <a:ext uri="{FF2B5EF4-FFF2-40B4-BE49-F238E27FC236}">
                <a16:creationId xmlns:a16="http://schemas.microsoft.com/office/drawing/2014/main" xmlns="" id="{B91DBB64-2C60-407B-8D12-B09D7C04F9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794"/>
          <a:stretch/>
        </p:blipFill>
        <p:spPr bwMode="auto">
          <a:xfrm>
            <a:off x="823792" y="344316"/>
            <a:ext cx="6639681" cy="597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6045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xmlns="" id="{F2D1F3F4-0090-46E9-BBE1-CA1959F82828}"/>
              </a:ext>
            </a:extLst>
          </p:cNvPr>
          <p:cNvPicPr>
            <a:picLocks noChangeAspect="1"/>
          </p:cNvPicPr>
          <p:nvPr/>
        </p:nvPicPr>
        <p:blipFill>
          <a:blip r:embed="rId2"/>
          <a:stretch>
            <a:fillRect/>
          </a:stretch>
        </p:blipFill>
        <p:spPr>
          <a:xfrm>
            <a:off x="1709334" y="643467"/>
            <a:ext cx="8773331" cy="5571066"/>
          </a:xfrm>
          <a:prstGeom prst="rect">
            <a:avLst/>
          </a:prstGeom>
        </p:spPr>
      </p:pic>
      <p:sp>
        <p:nvSpPr>
          <p:cNvPr id="3" name="Rectangle 2">
            <a:extLst>
              <a:ext uri="{FF2B5EF4-FFF2-40B4-BE49-F238E27FC236}">
                <a16:creationId xmlns:a16="http://schemas.microsoft.com/office/drawing/2014/main" xmlns="" id="{269BDEE8-6841-43A4-B8E9-B5D0BCF4C690}"/>
              </a:ext>
            </a:extLst>
          </p:cNvPr>
          <p:cNvSpPr/>
          <p:nvPr/>
        </p:nvSpPr>
        <p:spPr>
          <a:xfrm>
            <a:off x="1050325" y="18395"/>
            <a:ext cx="10231394" cy="769441"/>
          </a:xfrm>
          <a:prstGeom prst="rect">
            <a:avLst/>
          </a:prstGeom>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Body Cavities</a:t>
            </a:r>
          </a:p>
        </p:txBody>
      </p:sp>
    </p:spTree>
    <p:extLst>
      <p:ext uri="{BB962C8B-B14F-4D97-AF65-F5344CB8AC3E}">
        <p14:creationId xmlns:p14="http://schemas.microsoft.com/office/powerpoint/2010/main" val="309719946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FFECA67-B21D-474D-9B8B-A98A61EBFE3C}"/>
              </a:ext>
            </a:extLst>
          </p:cNvPr>
          <p:cNvSpPr/>
          <p:nvPr/>
        </p:nvSpPr>
        <p:spPr>
          <a:xfrm>
            <a:off x="5539163" y="1074509"/>
            <a:ext cx="5211998" cy="4708981"/>
          </a:xfrm>
          <a:prstGeom prst="rect">
            <a:avLst/>
          </a:prstGeom>
        </p:spPr>
        <p:txBody>
          <a:bodyPr wrap="square">
            <a:spAutoFit/>
          </a:bodyPr>
          <a:lstStyle/>
          <a:p>
            <a:r>
              <a:rPr lang="en-US" sz="4400" i="1" u="sng" dirty="0">
                <a:solidFill>
                  <a:schemeClr val="bg1"/>
                </a:solidFill>
                <a:effectLst>
                  <a:outerShdw blurRad="38100" dist="38100" dir="2700000" algn="tl">
                    <a:srgbClr val="000000">
                      <a:alpha val="43137"/>
                    </a:srgbClr>
                  </a:outerShdw>
                </a:effectLst>
                <a:latin typeface="AR DARLING" panose="02000000000000000000" pitchFamily="2" charset="0"/>
              </a:rPr>
              <a:t>Dorsal Body Cavity</a:t>
            </a:r>
          </a:p>
          <a:p>
            <a:endParaRPr lang="en-US" sz="3200" dirty="0">
              <a:solidFill>
                <a:schemeClr val="bg1"/>
              </a:solidFill>
              <a:latin typeface="TimesLTStd-Roman"/>
            </a:endParaRPr>
          </a:p>
          <a:p>
            <a:r>
              <a:rPr lang="en-US" sz="3200" dirty="0">
                <a:solidFill>
                  <a:schemeClr val="bg1"/>
                </a:solidFill>
                <a:latin typeface="TimesLTStd-Roman"/>
              </a:rPr>
              <a:t>The </a:t>
            </a:r>
            <a:r>
              <a:rPr lang="en-US" sz="3200" b="1" dirty="0">
                <a:solidFill>
                  <a:schemeClr val="bg1"/>
                </a:solidFill>
                <a:latin typeface="TimesLTStd-Bold"/>
              </a:rPr>
              <a:t>dorsal body cavity </a:t>
            </a:r>
            <a:r>
              <a:rPr lang="en-US" sz="3200" dirty="0">
                <a:solidFill>
                  <a:schemeClr val="bg1"/>
                </a:solidFill>
                <a:latin typeface="TimesLTStd-Roman"/>
              </a:rPr>
              <a:t>is subdivided into a </a:t>
            </a:r>
            <a:r>
              <a:rPr lang="en-US" sz="3200" b="1" dirty="0">
                <a:solidFill>
                  <a:schemeClr val="bg1"/>
                </a:solidFill>
                <a:latin typeface="TimesLTStd-Bold"/>
              </a:rPr>
              <a:t>cranial cavity, </a:t>
            </a:r>
            <a:r>
              <a:rPr lang="en-US" sz="3200" dirty="0">
                <a:solidFill>
                  <a:schemeClr val="bg1"/>
                </a:solidFill>
                <a:latin typeface="TimesLTStd-Roman"/>
              </a:rPr>
              <a:t>which lies in the skull and encases the brain, and a </a:t>
            </a:r>
            <a:r>
              <a:rPr lang="en-US" sz="3200" b="1" dirty="0">
                <a:solidFill>
                  <a:schemeClr val="bg1"/>
                </a:solidFill>
                <a:latin typeface="TimesLTStd-Bold"/>
              </a:rPr>
              <a:t>vertebral cavity, </a:t>
            </a:r>
            <a:r>
              <a:rPr lang="en-US" sz="3200" dirty="0">
                <a:solidFill>
                  <a:schemeClr val="bg1"/>
                </a:solidFill>
                <a:latin typeface="TimesLTStd-Roman"/>
              </a:rPr>
              <a:t>which runs through the vertebral column to enclose the spinal cord. </a:t>
            </a:r>
            <a:endParaRPr lang="en-US" sz="3200" dirty="0">
              <a:solidFill>
                <a:schemeClr val="bg1"/>
              </a:solidFill>
            </a:endParaRPr>
          </a:p>
        </p:txBody>
      </p:sp>
      <p:pic>
        <p:nvPicPr>
          <p:cNvPr id="10" name="Picture 9" descr="A screenshot of a cell phone&#10;&#10;Description automatically generated">
            <a:extLst>
              <a:ext uri="{FF2B5EF4-FFF2-40B4-BE49-F238E27FC236}">
                <a16:creationId xmlns:a16="http://schemas.microsoft.com/office/drawing/2014/main" xmlns="" id="{D8F5FCCB-3B69-4822-84E7-D0ABC9FD03E7}"/>
              </a:ext>
            </a:extLst>
          </p:cNvPr>
          <p:cNvPicPr>
            <a:picLocks noChangeAspect="1"/>
          </p:cNvPicPr>
          <p:nvPr/>
        </p:nvPicPr>
        <p:blipFill rotWithShape="1">
          <a:blip r:embed="rId2"/>
          <a:srcRect r="63851" b="14971"/>
          <a:stretch/>
        </p:blipFill>
        <p:spPr>
          <a:xfrm>
            <a:off x="765549" y="458929"/>
            <a:ext cx="3932569" cy="5873874"/>
          </a:xfrm>
          <a:prstGeom prst="rect">
            <a:avLst/>
          </a:prstGeom>
        </p:spPr>
      </p:pic>
      <p:sp>
        <p:nvSpPr>
          <p:cNvPr id="5" name="Rectangle: Rounded Corners 4">
            <a:extLst>
              <a:ext uri="{FF2B5EF4-FFF2-40B4-BE49-F238E27FC236}">
                <a16:creationId xmlns:a16="http://schemas.microsoft.com/office/drawing/2014/main" xmlns="" id="{43F8FA46-84C9-481F-A172-1F337879F12F}"/>
              </a:ext>
            </a:extLst>
          </p:cNvPr>
          <p:cNvSpPr/>
          <p:nvPr/>
        </p:nvSpPr>
        <p:spPr>
          <a:xfrm>
            <a:off x="973734" y="2541372"/>
            <a:ext cx="1126916" cy="77847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2E290EC9-0874-4284-9F32-62EBF3A8808A}"/>
              </a:ext>
            </a:extLst>
          </p:cNvPr>
          <p:cNvSpPr/>
          <p:nvPr/>
        </p:nvSpPr>
        <p:spPr>
          <a:xfrm>
            <a:off x="2100650" y="1040190"/>
            <a:ext cx="1126916" cy="77847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xmlns="" id="{9761FDF4-92C0-43D1-AEB2-B48EDD514BB8}"/>
              </a:ext>
            </a:extLst>
          </p:cNvPr>
          <p:cNvSpPr/>
          <p:nvPr/>
        </p:nvSpPr>
        <p:spPr>
          <a:xfrm>
            <a:off x="6353042" y="2277761"/>
            <a:ext cx="3248158" cy="52722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7E9D20D0-A64B-4E11-B18B-91BC99CC21AB}"/>
              </a:ext>
            </a:extLst>
          </p:cNvPr>
          <p:cNvSpPr/>
          <p:nvPr/>
        </p:nvSpPr>
        <p:spPr>
          <a:xfrm>
            <a:off x="8474283" y="2826115"/>
            <a:ext cx="1435835" cy="45892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A23DA860-2867-44D1-A9F9-F90B1FC688F8}"/>
              </a:ext>
            </a:extLst>
          </p:cNvPr>
          <p:cNvSpPr/>
          <p:nvPr/>
        </p:nvSpPr>
        <p:spPr>
          <a:xfrm>
            <a:off x="5539163" y="3280719"/>
            <a:ext cx="1435835" cy="45892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3D506E02-2758-49E5-962B-3ADD5C7981DD}"/>
              </a:ext>
            </a:extLst>
          </p:cNvPr>
          <p:cNvSpPr/>
          <p:nvPr/>
        </p:nvSpPr>
        <p:spPr>
          <a:xfrm>
            <a:off x="5539162" y="4302639"/>
            <a:ext cx="2935121" cy="458929"/>
          </a:xfrm>
          <a:prstGeom prst="round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1148EAA8-D13A-4D4B-9DF2-9909E86E30BD}"/>
              </a:ext>
            </a:extLst>
          </p:cNvPr>
          <p:cNvSpPr/>
          <p:nvPr/>
        </p:nvSpPr>
        <p:spPr>
          <a:xfrm>
            <a:off x="1864360" y="3986784"/>
            <a:ext cx="1536254" cy="625761"/>
          </a:xfrm>
          <a:prstGeom prst="round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427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FFECA67-B21D-474D-9B8B-A98A61EBFE3C}"/>
              </a:ext>
            </a:extLst>
          </p:cNvPr>
          <p:cNvSpPr/>
          <p:nvPr/>
        </p:nvSpPr>
        <p:spPr>
          <a:xfrm>
            <a:off x="5551028" y="658091"/>
            <a:ext cx="5932809" cy="5632311"/>
          </a:xfrm>
          <a:prstGeom prst="rect">
            <a:avLst/>
          </a:prstGeom>
        </p:spPr>
        <p:txBody>
          <a:bodyPr wrap="square">
            <a:spAutoFit/>
          </a:bodyPr>
          <a:lstStyle/>
          <a:p>
            <a:r>
              <a:rPr lang="en-US" sz="3600" i="1" u="sng" dirty="0">
                <a:solidFill>
                  <a:schemeClr val="bg1"/>
                </a:solidFill>
                <a:effectLst>
                  <a:outerShdw blurRad="38100" dist="38100" dir="2700000" algn="tl">
                    <a:srgbClr val="000000">
                      <a:alpha val="43137"/>
                    </a:srgbClr>
                  </a:outerShdw>
                </a:effectLst>
                <a:latin typeface="Algerian" panose="04020705040A02060702" pitchFamily="82" charset="0"/>
              </a:rPr>
              <a:t>Ventral Body Cavity</a:t>
            </a:r>
          </a:p>
          <a:p>
            <a:r>
              <a:rPr lang="en-US" sz="3600" dirty="0">
                <a:solidFill>
                  <a:schemeClr val="bg1"/>
                </a:solidFill>
              </a:rPr>
              <a:t>The more anterior and larger of the closed body cavities is the </a:t>
            </a:r>
            <a:r>
              <a:rPr lang="en-US" sz="3600" b="1" dirty="0">
                <a:solidFill>
                  <a:schemeClr val="bg1"/>
                </a:solidFill>
                <a:highlight>
                  <a:srgbClr val="FFFF00"/>
                </a:highlight>
              </a:rPr>
              <a:t>ventral (anterior) body cavity</a:t>
            </a:r>
            <a:r>
              <a:rPr lang="en-US" sz="3600" b="1" dirty="0">
                <a:solidFill>
                  <a:schemeClr val="bg1"/>
                </a:solidFill>
              </a:rPr>
              <a:t>.</a:t>
            </a:r>
          </a:p>
          <a:p>
            <a:pPr marL="285750" indent="-285750">
              <a:buFont typeface="Arial" panose="020B0604020202020204" pitchFamily="34" charset="0"/>
              <a:buChar char="•"/>
            </a:pPr>
            <a:r>
              <a:rPr lang="en-US" sz="3600" dirty="0">
                <a:solidFill>
                  <a:schemeClr val="bg1"/>
                </a:solidFill>
              </a:rPr>
              <a:t>The organs it contains, such as the lungs, heart, intestines, and kidneys, are called </a:t>
            </a:r>
            <a:r>
              <a:rPr lang="en-US" sz="3600" b="1" dirty="0">
                <a:solidFill>
                  <a:schemeClr val="bg1"/>
                </a:solidFill>
              </a:rPr>
              <a:t>visceral organs </a:t>
            </a:r>
            <a:r>
              <a:rPr lang="en-US" sz="3600" dirty="0">
                <a:solidFill>
                  <a:schemeClr val="bg1"/>
                </a:solidFill>
              </a:rPr>
              <a:t>or </a:t>
            </a:r>
            <a:r>
              <a:rPr lang="en-US" sz="3600" b="1" dirty="0">
                <a:solidFill>
                  <a:schemeClr val="bg1"/>
                </a:solidFill>
              </a:rPr>
              <a:t>viscera</a:t>
            </a:r>
            <a:r>
              <a:rPr lang="en-US" sz="3600" dirty="0">
                <a:solidFill>
                  <a:schemeClr val="bg1"/>
                </a:solidFill>
              </a:rPr>
              <a:t>. </a:t>
            </a:r>
            <a:endParaRPr lang="en-US" sz="5400" dirty="0">
              <a:solidFill>
                <a:schemeClr val="bg1"/>
              </a:solidFill>
            </a:endParaRPr>
          </a:p>
        </p:txBody>
      </p:sp>
      <p:pic>
        <p:nvPicPr>
          <p:cNvPr id="13" name="Picture 12" descr="A screenshot of a cell phone&#10;&#10;Description automatically generated">
            <a:extLst>
              <a:ext uri="{FF2B5EF4-FFF2-40B4-BE49-F238E27FC236}">
                <a16:creationId xmlns:a16="http://schemas.microsoft.com/office/drawing/2014/main" xmlns="" id="{892D8EDE-8DDA-44FB-B5F1-744D8CF900A0}"/>
              </a:ext>
            </a:extLst>
          </p:cNvPr>
          <p:cNvPicPr>
            <a:picLocks noChangeAspect="1"/>
          </p:cNvPicPr>
          <p:nvPr/>
        </p:nvPicPr>
        <p:blipFill rotWithShape="1">
          <a:blip r:embed="rId2"/>
          <a:srcRect l="51351" t="488" r="1362" b="11671"/>
          <a:stretch/>
        </p:blipFill>
        <p:spPr>
          <a:xfrm>
            <a:off x="594023" y="716692"/>
            <a:ext cx="4648428" cy="5483217"/>
          </a:xfrm>
          <a:prstGeom prst="rect">
            <a:avLst/>
          </a:prstGeom>
        </p:spPr>
      </p:pic>
      <p:sp>
        <p:nvSpPr>
          <p:cNvPr id="11" name="Rectangle: Rounded Corners 10">
            <a:extLst>
              <a:ext uri="{FF2B5EF4-FFF2-40B4-BE49-F238E27FC236}">
                <a16:creationId xmlns:a16="http://schemas.microsoft.com/office/drawing/2014/main" xmlns="" id="{0E8C15F9-A6CD-433B-A48B-111D93A91E9F}"/>
              </a:ext>
            </a:extLst>
          </p:cNvPr>
          <p:cNvSpPr/>
          <p:nvPr/>
        </p:nvSpPr>
        <p:spPr>
          <a:xfrm>
            <a:off x="3930957" y="3838722"/>
            <a:ext cx="1249542" cy="10441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442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FFECA67-B21D-474D-9B8B-A98A61EBFE3C}"/>
              </a:ext>
            </a:extLst>
          </p:cNvPr>
          <p:cNvSpPr/>
          <p:nvPr/>
        </p:nvSpPr>
        <p:spPr>
          <a:xfrm>
            <a:off x="6487297" y="705177"/>
            <a:ext cx="5097447" cy="6247864"/>
          </a:xfrm>
          <a:prstGeom prst="rect">
            <a:avLst/>
          </a:prstGeom>
        </p:spPr>
        <p:txBody>
          <a:bodyPr wrap="square">
            <a:spAutoFit/>
          </a:bodyPr>
          <a:lstStyle/>
          <a:p>
            <a:r>
              <a:rPr lang="en-US" sz="2800" i="1" u="sng" dirty="0">
                <a:solidFill>
                  <a:schemeClr val="bg1"/>
                </a:solidFill>
                <a:effectLst>
                  <a:outerShdw blurRad="38100" dist="38100" dir="2700000" algn="tl">
                    <a:srgbClr val="000000">
                      <a:alpha val="43137"/>
                    </a:srgbClr>
                  </a:outerShdw>
                </a:effectLst>
                <a:latin typeface="Algerian" panose="04020705040A02060702" pitchFamily="82" charset="0"/>
              </a:rPr>
              <a:t>Ventral Body Cavity</a:t>
            </a:r>
          </a:p>
          <a:p>
            <a:r>
              <a:rPr lang="en-US" sz="2800" dirty="0">
                <a:solidFill>
                  <a:schemeClr val="bg1"/>
                </a:solidFill>
              </a:rPr>
              <a:t>The </a:t>
            </a:r>
            <a:r>
              <a:rPr lang="en-US" sz="2800" dirty="0">
                <a:solidFill>
                  <a:schemeClr val="bg1"/>
                </a:solidFill>
                <a:highlight>
                  <a:srgbClr val="FFFF00"/>
                </a:highlight>
              </a:rPr>
              <a:t>ventral body cavity</a:t>
            </a:r>
          </a:p>
          <a:p>
            <a:r>
              <a:rPr lang="en-US" sz="2800" dirty="0">
                <a:solidFill>
                  <a:schemeClr val="bg1"/>
                </a:solidFill>
              </a:rPr>
              <a:t>has two main divisions: </a:t>
            </a:r>
          </a:p>
          <a:p>
            <a:pPr marL="457200" indent="-457200">
              <a:buFont typeface="Arial" panose="020B0604020202020204" pitchFamily="34" charset="0"/>
              <a:buChar char="•"/>
            </a:pPr>
            <a:r>
              <a:rPr lang="en-US" sz="2800" dirty="0">
                <a:solidFill>
                  <a:schemeClr val="bg1"/>
                </a:solidFill>
              </a:rPr>
              <a:t>(1) a superior </a:t>
            </a:r>
            <a:r>
              <a:rPr lang="en-US" sz="2800" b="1" dirty="0">
                <a:solidFill>
                  <a:schemeClr val="bg1"/>
                </a:solidFill>
                <a:highlight>
                  <a:srgbClr val="00FFFF"/>
                </a:highlight>
              </a:rPr>
              <a:t>thoracic cavity</a:t>
            </a:r>
            <a:r>
              <a:rPr lang="en-US" sz="2800" b="1" dirty="0">
                <a:solidFill>
                  <a:schemeClr val="bg1"/>
                </a:solidFill>
              </a:rPr>
              <a:t>,</a:t>
            </a:r>
          </a:p>
          <a:p>
            <a:r>
              <a:rPr lang="en-US" sz="2800" dirty="0">
                <a:solidFill>
                  <a:schemeClr val="bg1"/>
                </a:solidFill>
              </a:rPr>
              <a:t>surrounded by the ribs and the muscles of the chest wall; and</a:t>
            </a:r>
          </a:p>
          <a:p>
            <a:pPr marL="457200" indent="-457200">
              <a:buFont typeface="Arial" panose="020B0604020202020204" pitchFamily="34" charset="0"/>
              <a:buChar char="•"/>
            </a:pPr>
            <a:r>
              <a:rPr lang="en-US" sz="2800" dirty="0">
                <a:solidFill>
                  <a:schemeClr val="bg1"/>
                </a:solidFill>
              </a:rPr>
              <a:t>(2) an inferior </a:t>
            </a:r>
            <a:r>
              <a:rPr lang="en-US" sz="2800" b="1" dirty="0">
                <a:solidFill>
                  <a:schemeClr val="bg1"/>
                </a:solidFill>
                <a:highlight>
                  <a:srgbClr val="00FFFF"/>
                </a:highlight>
              </a:rPr>
              <a:t>abdominopelvic cavity</a:t>
            </a:r>
            <a:r>
              <a:rPr lang="en-US" sz="2800" b="1" dirty="0">
                <a:solidFill>
                  <a:schemeClr val="bg1"/>
                </a:solidFill>
              </a:rPr>
              <a:t>, </a:t>
            </a:r>
            <a:r>
              <a:rPr lang="en-US" sz="2800" dirty="0">
                <a:solidFill>
                  <a:schemeClr val="bg1"/>
                </a:solidFill>
              </a:rPr>
              <a:t>surrounded by the abdominal walls and pelvic girdle. </a:t>
            </a:r>
          </a:p>
          <a:p>
            <a:pPr marL="914400" lvl="1" indent="-457200">
              <a:buFont typeface="Arial" panose="020B0604020202020204" pitchFamily="34" charset="0"/>
              <a:buChar char="•"/>
            </a:pPr>
            <a:r>
              <a:rPr lang="en-US" sz="2400" dirty="0">
                <a:solidFill>
                  <a:schemeClr val="bg1"/>
                </a:solidFill>
              </a:rPr>
              <a:t>The thoracic and abdominal cavities are separated from each other by the </a:t>
            </a:r>
            <a:r>
              <a:rPr lang="en-US" sz="2400" dirty="0">
                <a:solidFill>
                  <a:schemeClr val="bg1"/>
                </a:solidFill>
                <a:highlight>
                  <a:srgbClr val="00FF00"/>
                </a:highlight>
              </a:rPr>
              <a:t>diaphragm</a:t>
            </a:r>
            <a:r>
              <a:rPr lang="en-US" sz="2400" dirty="0">
                <a:solidFill>
                  <a:schemeClr val="bg1"/>
                </a:solidFill>
              </a:rPr>
              <a:t>, a dome-shaped muscle used in breathing.</a:t>
            </a:r>
            <a:endParaRPr lang="en-US" sz="4000" dirty="0">
              <a:solidFill>
                <a:schemeClr val="bg1"/>
              </a:solidFill>
            </a:endParaRPr>
          </a:p>
        </p:txBody>
      </p:sp>
      <p:pic>
        <p:nvPicPr>
          <p:cNvPr id="10" name="Picture 9" descr="A screenshot of a cell phone&#10;&#10;Description automatically generated">
            <a:extLst>
              <a:ext uri="{FF2B5EF4-FFF2-40B4-BE49-F238E27FC236}">
                <a16:creationId xmlns:a16="http://schemas.microsoft.com/office/drawing/2014/main" xmlns="" id="{D8F5FCCB-3B69-4822-84E7-D0ABC9FD03E7}"/>
              </a:ext>
            </a:extLst>
          </p:cNvPr>
          <p:cNvPicPr>
            <a:picLocks noChangeAspect="1"/>
          </p:cNvPicPr>
          <p:nvPr/>
        </p:nvPicPr>
        <p:blipFill rotWithShape="1">
          <a:blip r:embed="rId2"/>
          <a:srcRect l="35484" t="488" r="1361" b="11671"/>
          <a:stretch/>
        </p:blipFill>
        <p:spPr>
          <a:xfrm>
            <a:off x="567171" y="480061"/>
            <a:ext cx="5808245" cy="5129908"/>
          </a:xfrm>
          <a:prstGeom prst="rect">
            <a:avLst/>
          </a:prstGeom>
        </p:spPr>
      </p:pic>
      <p:sp>
        <p:nvSpPr>
          <p:cNvPr id="11" name="Rectangle: Rounded Corners 10">
            <a:extLst>
              <a:ext uri="{FF2B5EF4-FFF2-40B4-BE49-F238E27FC236}">
                <a16:creationId xmlns:a16="http://schemas.microsoft.com/office/drawing/2014/main" xmlns="" id="{0E8C15F9-A6CD-433B-A48B-111D93A91E9F}"/>
              </a:ext>
            </a:extLst>
          </p:cNvPr>
          <p:cNvSpPr/>
          <p:nvPr/>
        </p:nvSpPr>
        <p:spPr>
          <a:xfrm>
            <a:off x="5125874" y="3400057"/>
            <a:ext cx="1249542" cy="104414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FC259F09-7ED7-4DA1-ADF1-EC4BE8221F61}"/>
              </a:ext>
            </a:extLst>
          </p:cNvPr>
          <p:cNvSpPr/>
          <p:nvPr/>
        </p:nvSpPr>
        <p:spPr>
          <a:xfrm>
            <a:off x="4101328" y="3875675"/>
            <a:ext cx="1024546" cy="104414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189DBA42-905B-4BBA-A6E8-CE9420A05DB4}"/>
              </a:ext>
            </a:extLst>
          </p:cNvPr>
          <p:cNvSpPr/>
          <p:nvPr/>
        </p:nvSpPr>
        <p:spPr>
          <a:xfrm>
            <a:off x="545449" y="2075706"/>
            <a:ext cx="708749" cy="14150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3D43220C-C1A1-4A38-877B-EEF5B8837548}"/>
              </a:ext>
            </a:extLst>
          </p:cNvPr>
          <p:cNvSpPr/>
          <p:nvPr/>
        </p:nvSpPr>
        <p:spPr>
          <a:xfrm>
            <a:off x="902846" y="3529089"/>
            <a:ext cx="1024546" cy="3465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396704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FFECA67-B21D-474D-9B8B-A98A61EBFE3C}"/>
              </a:ext>
            </a:extLst>
          </p:cNvPr>
          <p:cNvSpPr/>
          <p:nvPr/>
        </p:nvSpPr>
        <p:spPr>
          <a:xfrm>
            <a:off x="567171" y="3932267"/>
            <a:ext cx="11107732" cy="2308324"/>
          </a:xfrm>
          <a:prstGeom prst="rect">
            <a:avLst/>
          </a:prstGeom>
        </p:spPr>
        <p:txBody>
          <a:bodyPr wrap="square">
            <a:spAutoFit/>
          </a:bodyPr>
          <a:lstStyle/>
          <a:p>
            <a:r>
              <a:rPr lang="en-US" sz="2400" dirty="0">
                <a:solidFill>
                  <a:schemeClr val="bg1"/>
                </a:solidFill>
              </a:rPr>
              <a:t>The </a:t>
            </a:r>
            <a:r>
              <a:rPr lang="en-US" sz="2400" i="1" dirty="0">
                <a:solidFill>
                  <a:schemeClr val="bg1"/>
                </a:solidFill>
              </a:rPr>
              <a:t>thoracic cavity </a:t>
            </a:r>
            <a:r>
              <a:rPr lang="en-US" sz="2400" dirty="0">
                <a:solidFill>
                  <a:schemeClr val="bg1"/>
                </a:solidFill>
              </a:rPr>
              <a:t>has three parts:</a:t>
            </a:r>
          </a:p>
          <a:p>
            <a:pPr marL="285750" indent="-285750">
              <a:buFont typeface="Arial" panose="020B0604020202020204" pitchFamily="34" charset="0"/>
              <a:buChar char="•"/>
            </a:pPr>
            <a:r>
              <a:rPr lang="en-US" sz="2400" dirty="0">
                <a:solidFill>
                  <a:schemeClr val="bg1"/>
                </a:solidFill>
              </a:rPr>
              <a:t> (a) two lateral parts, each containing a lung surrounded by a </a:t>
            </a:r>
            <a:r>
              <a:rPr lang="en-US" sz="2400" b="1" dirty="0">
                <a:solidFill>
                  <a:schemeClr val="bg1"/>
                </a:solidFill>
              </a:rPr>
              <a:t>pleural cavity </a:t>
            </a:r>
          </a:p>
          <a:p>
            <a:pPr marL="285750" indent="-285750">
              <a:buFont typeface="Arial" panose="020B0604020202020204" pitchFamily="34" charset="0"/>
              <a:buChar char="•"/>
            </a:pPr>
            <a:r>
              <a:rPr lang="en-US" sz="2400" dirty="0">
                <a:solidFill>
                  <a:schemeClr val="bg1"/>
                </a:solidFill>
              </a:rPr>
              <a:t>(b) a central band of organs called the </a:t>
            </a:r>
            <a:r>
              <a:rPr lang="en-US" sz="2400" b="1" dirty="0">
                <a:solidFill>
                  <a:schemeClr val="bg1"/>
                </a:solidFill>
              </a:rPr>
              <a:t>mediastinum </a:t>
            </a:r>
          </a:p>
          <a:p>
            <a:pPr marL="742950" lvl="1" indent="-285750">
              <a:buFont typeface="Arial" panose="020B0604020202020204" pitchFamily="34" charset="0"/>
              <a:buChar char="•"/>
            </a:pPr>
            <a:r>
              <a:rPr lang="en-US" sz="2400" dirty="0">
                <a:solidFill>
                  <a:schemeClr val="bg1"/>
                </a:solidFill>
              </a:rPr>
              <a:t>The mediastinum contains the heart surrounded by a </a:t>
            </a:r>
            <a:r>
              <a:rPr lang="en-US" sz="2400" b="1" dirty="0">
                <a:solidFill>
                  <a:schemeClr val="bg1"/>
                </a:solidFill>
              </a:rPr>
              <a:t>pericardial cavity</a:t>
            </a:r>
          </a:p>
          <a:p>
            <a:pPr marL="742950" lvl="1" indent="-285750">
              <a:buFont typeface="Arial" panose="020B0604020202020204" pitchFamily="34" charset="0"/>
              <a:buChar char="•"/>
            </a:pPr>
            <a:r>
              <a:rPr lang="en-US" sz="2400" dirty="0">
                <a:solidFill>
                  <a:schemeClr val="bg1"/>
                </a:solidFill>
              </a:rPr>
              <a:t>It also houses other major thoracic organs, such as the esophagus and trachea (windpipe).</a:t>
            </a:r>
            <a:endParaRPr lang="en-US" sz="4800" dirty="0">
              <a:solidFill>
                <a:schemeClr val="bg1"/>
              </a:solidFill>
            </a:endParaRPr>
          </a:p>
        </p:txBody>
      </p:sp>
      <p:pic>
        <p:nvPicPr>
          <p:cNvPr id="10" name="Picture 9" descr="A screenshot of a cell phone&#10;&#10;Description automatically generated">
            <a:extLst>
              <a:ext uri="{FF2B5EF4-FFF2-40B4-BE49-F238E27FC236}">
                <a16:creationId xmlns:a16="http://schemas.microsoft.com/office/drawing/2014/main" xmlns="" id="{D8F5FCCB-3B69-4822-84E7-D0ABC9FD03E7}"/>
              </a:ext>
            </a:extLst>
          </p:cNvPr>
          <p:cNvPicPr>
            <a:picLocks noChangeAspect="1"/>
          </p:cNvPicPr>
          <p:nvPr/>
        </p:nvPicPr>
        <p:blipFill rotWithShape="1">
          <a:blip r:embed="rId2"/>
          <a:srcRect l="35484" t="27811" r="17637" b="41367"/>
          <a:stretch/>
        </p:blipFill>
        <p:spPr>
          <a:xfrm>
            <a:off x="567171" y="723071"/>
            <a:ext cx="7551218" cy="3152604"/>
          </a:xfrm>
          <a:prstGeom prst="rect">
            <a:avLst/>
          </a:prstGeom>
        </p:spPr>
      </p:pic>
      <p:sp>
        <p:nvSpPr>
          <p:cNvPr id="11" name="Rectangle: Rounded Corners 10">
            <a:extLst>
              <a:ext uri="{FF2B5EF4-FFF2-40B4-BE49-F238E27FC236}">
                <a16:creationId xmlns:a16="http://schemas.microsoft.com/office/drawing/2014/main" xmlns="" id="{0E8C15F9-A6CD-433B-A48B-111D93A91E9F}"/>
              </a:ext>
            </a:extLst>
          </p:cNvPr>
          <p:cNvSpPr/>
          <p:nvPr/>
        </p:nvSpPr>
        <p:spPr>
          <a:xfrm>
            <a:off x="1954355" y="1559768"/>
            <a:ext cx="924769" cy="72623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FC259F09-7ED7-4DA1-ADF1-EC4BE8221F61}"/>
              </a:ext>
            </a:extLst>
          </p:cNvPr>
          <p:cNvSpPr/>
          <p:nvPr/>
        </p:nvSpPr>
        <p:spPr>
          <a:xfrm>
            <a:off x="1954356" y="2243987"/>
            <a:ext cx="1839168" cy="91934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xmlns="" id="{189DBA42-905B-4BBA-A6E8-CE9420A05DB4}"/>
              </a:ext>
            </a:extLst>
          </p:cNvPr>
          <p:cNvSpPr/>
          <p:nvPr/>
        </p:nvSpPr>
        <p:spPr>
          <a:xfrm>
            <a:off x="548471" y="1257436"/>
            <a:ext cx="1144405" cy="14150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3D43220C-C1A1-4A38-877B-EEF5B8837548}"/>
              </a:ext>
            </a:extLst>
          </p:cNvPr>
          <p:cNvSpPr/>
          <p:nvPr/>
        </p:nvSpPr>
        <p:spPr>
          <a:xfrm>
            <a:off x="1954355" y="968485"/>
            <a:ext cx="1456109" cy="58846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A34BCFDC-2B8C-47BC-AB6E-3347D1A6D6E0}"/>
              </a:ext>
            </a:extLst>
          </p:cNvPr>
          <p:cNvSpPr/>
          <p:nvPr/>
        </p:nvSpPr>
        <p:spPr>
          <a:xfrm>
            <a:off x="8899449" y="480060"/>
            <a:ext cx="2590774" cy="1323439"/>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sz="4000" i="1" u="sng" dirty="0">
                <a:solidFill>
                  <a:schemeClr val="bg1"/>
                </a:solidFill>
                <a:effectLst>
                  <a:outerShdw blurRad="38100" dist="38100" dir="2700000" algn="tl">
                    <a:srgbClr val="000000">
                      <a:alpha val="43137"/>
                    </a:srgbClr>
                  </a:outerShdw>
                </a:effectLst>
                <a:latin typeface="Algerian" panose="04020705040A02060702" pitchFamily="82" charset="0"/>
              </a:rPr>
              <a:t>Thoracic</a:t>
            </a:r>
          </a:p>
          <a:p>
            <a:pPr algn="ctr"/>
            <a:r>
              <a:rPr lang="en-US" sz="4000" i="1" u="sng" dirty="0">
                <a:solidFill>
                  <a:schemeClr val="bg1"/>
                </a:solidFill>
                <a:effectLst>
                  <a:outerShdw blurRad="38100" dist="38100" dir="2700000" algn="tl">
                    <a:srgbClr val="000000">
                      <a:alpha val="43137"/>
                    </a:srgbClr>
                  </a:outerShdw>
                </a:effectLst>
                <a:latin typeface="Algerian" panose="04020705040A02060702" pitchFamily="82" charset="0"/>
              </a:rPr>
              <a:t>Cavity</a:t>
            </a:r>
          </a:p>
        </p:txBody>
      </p:sp>
      <p:sp>
        <p:nvSpPr>
          <p:cNvPr id="15" name="Rectangle: Rounded Corners 14">
            <a:extLst>
              <a:ext uri="{FF2B5EF4-FFF2-40B4-BE49-F238E27FC236}">
                <a16:creationId xmlns:a16="http://schemas.microsoft.com/office/drawing/2014/main" xmlns="" id="{260FFCC6-774F-4FED-9C47-ACAB0043BE12}"/>
              </a:ext>
            </a:extLst>
          </p:cNvPr>
          <p:cNvSpPr/>
          <p:nvPr/>
        </p:nvSpPr>
        <p:spPr>
          <a:xfrm>
            <a:off x="7979865" y="5048295"/>
            <a:ext cx="2350384" cy="43810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xmlns="" id="{F953A2AF-2331-45C8-9EAC-DE9D66779ADC}"/>
              </a:ext>
            </a:extLst>
          </p:cNvPr>
          <p:cNvSpPr/>
          <p:nvPr/>
        </p:nvSpPr>
        <p:spPr>
          <a:xfrm>
            <a:off x="8437064" y="4322063"/>
            <a:ext cx="1893185" cy="43810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76A1D0C3-E67C-4C86-95DD-C8C8D7A79546}"/>
              </a:ext>
            </a:extLst>
          </p:cNvPr>
          <p:cNvSpPr/>
          <p:nvPr/>
        </p:nvSpPr>
        <p:spPr>
          <a:xfrm>
            <a:off x="5636301" y="4678882"/>
            <a:ext cx="1866552" cy="43810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xmlns="" id="{F2BBA682-82A7-4A53-8AA3-3BD57CE2AC91}"/>
              </a:ext>
            </a:extLst>
          </p:cNvPr>
          <p:cNvSpPr/>
          <p:nvPr/>
        </p:nvSpPr>
        <p:spPr>
          <a:xfrm>
            <a:off x="1129152" y="3861015"/>
            <a:ext cx="1893185" cy="5884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343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D6CDB20-394C-4D51-9C5B-8751E2133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xmlns="" id="{46DFD1E0-DCA7-47E6-B78B-6ECDDF873D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AAB0B1E-BB97-40E0-8DCD-D1197A0E1D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3E8B78B-FB4C-419D-B6A4-6AA18FA2EFDB}"/>
              </a:ext>
            </a:extLst>
          </p:cNvPr>
          <p:cNvSpPr>
            <a:spLocks noGrp="1"/>
          </p:cNvSpPr>
          <p:nvPr>
            <p:ph type="title"/>
          </p:nvPr>
        </p:nvSpPr>
        <p:spPr>
          <a:xfrm>
            <a:off x="1288064" y="1284731"/>
            <a:ext cx="9637776" cy="1430696"/>
          </a:xfrm>
        </p:spPr>
        <p:txBody>
          <a:bodyPr>
            <a:normAutofit/>
          </a:bodyPr>
          <a:lstStyle/>
          <a:p>
            <a:r>
              <a:rPr lang="en-US"/>
              <a:t>Subdisciplines of Anatomy - </a:t>
            </a:r>
            <a:r>
              <a:rPr lang="en-US" i="1" dirty="0"/>
              <a:t>Gross Anatomy</a:t>
            </a:r>
            <a:endParaRPr lang="en-US" dirty="0"/>
          </a:p>
        </p:txBody>
      </p:sp>
      <p:sp>
        <p:nvSpPr>
          <p:cNvPr id="3" name="Content Placeholder 2">
            <a:extLst>
              <a:ext uri="{FF2B5EF4-FFF2-40B4-BE49-F238E27FC236}">
                <a16:creationId xmlns:a16="http://schemas.microsoft.com/office/drawing/2014/main" xmlns="" id="{FBD25F88-BF5B-494E-86C3-55182D2D93D9}"/>
              </a:ext>
            </a:extLst>
          </p:cNvPr>
          <p:cNvSpPr>
            <a:spLocks noGrp="1"/>
          </p:cNvSpPr>
          <p:nvPr>
            <p:ph idx="1"/>
          </p:nvPr>
        </p:nvSpPr>
        <p:spPr>
          <a:xfrm>
            <a:off x="1288064" y="2853879"/>
            <a:ext cx="9637776" cy="2714771"/>
          </a:xfrm>
        </p:spPr>
        <p:txBody>
          <a:bodyPr>
            <a:normAutofit fontScale="92500" lnSpcReduction="10000"/>
          </a:bodyPr>
          <a:lstStyle/>
          <a:p>
            <a:r>
              <a:rPr lang="en-US" b="1" dirty="0"/>
              <a:t>Gross anatomy </a:t>
            </a:r>
            <a:r>
              <a:rPr lang="en-US" dirty="0"/>
              <a:t>(</a:t>
            </a:r>
            <a:r>
              <a:rPr lang="en-US" i="1" dirty="0"/>
              <a:t>gross </a:t>
            </a:r>
            <a:r>
              <a:rPr lang="en-US" dirty="0"/>
              <a:t>= large) is the study of body structures that can be examined by the naked eye—the bones, lungs, and muscles, for example. </a:t>
            </a:r>
          </a:p>
          <a:p>
            <a:pPr lvl="1"/>
            <a:r>
              <a:rPr lang="en-US" sz="2000" dirty="0"/>
              <a:t>Types of GROSS ANATOMY:</a:t>
            </a:r>
          </a:p>
          <a:p>
            <a:pPr lvl="2"/>
            <a:r>
              <a:rPr lang="en-US" b="1" dirty="0"/>
              <a:t>regional anatomy -  </a:t>
            </a:r>
            <a:r>
              <a:rPr lang="en-US" dirty="0"/>
              <a:t>all structures in a single body region are examined as a group. </a:t>
            </a:r>
          </a:p>
          <a:p>
            <a:pPr lvl="2"/>
            <a:r>
              <a:rPr lang="en-US" b="1" dirty="0"/>
              <a:t>systemic anatomy - </a:t>
            </a:r>
            <a:r>
              <a:rPr lang="en-US" dirty="0"/>
              <a:t>all the organs with related functions are studied together.</a:t>
            </a:r>
          </a:p>
          <a:p>
            <a:pPr lvl="2"/>
            <a:r>
              <a:rPr lang="en-US" b="1" dirty="0"/>
              <a:t>surface anatomy - </a:t>
            </a:r>
            <a:r>
              <a:rPr lang="en-US" dirty="0"/>
              <a:t>the study of shapes and markings (called </a:t>
            </a:r>
            <a:r>
              <a:rPr lang="en-US" i="1" dirty="0"/>
              <a:t>landmarks</a:t>
            </a:r>
            <a:r>
              <a:rPr lang="en-US" dirty="0"/>
              <a:t>) on the surface of the body that reveal the underlying organs. </a:t>
            </a:r>
          </a:p>
        </p:txBody>
      </p:sp>
    </p:spTree>
    <p:extLst>
      <p:ext uri="{BB962C8B-B14F-4D97-AF65-F5344CB8AC3E}">
        <p14:creationId xmlns:p14="http://schemas.microsoft.com/office/powerpoint/2010/main" val="4011643280"/>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FFECA67-B21D-474D-9B8B-A98A61EBFE3C}"/>
              </a:ext>
            </a:extLst>
          </p:cNvPr>
          <p:cNvSpPr/>
          <p:nvPr/>
        </p:nvSpPr>
        <p:spPr>
          <a:xfrm>
            <a:off x="548471" y="5239632"/>
            <a:ext cx="11107731" cy="1015663"/>
          </a:xfrm>
          <a:prstGeom prst="rect">
            <a:avLst/>
          </a:prstGeom>
        </p:spPr>
        <p:txBody>
          <a:bodyPr wrap="square">
            <a:spAutoFit/>
          </a:bodyPr>
          <a:lstStyle/>
          <a:p>
            <a:r>
              <a:rPr lang="en-US" sz="2000" dirty="0">
                <a:solidFill>
                  <a:schemeClr val="bg1"/>
                </a:solidFill>
              </a:rPr>
              <a:t>The </a:t>
            </a:r>
            <a:r>
              <a:rPr lang="en-US" sz="2000" i="1" dirty="0">
                <a:solidFill>
                  <a:schemeClr val="bg1"/>
                </a:solidFill>
              </a:rPr>
              <a:t>abdominopelvic cavity </a:t>
            </a:r>
            <a:r>
              <a:rPr lang="en-US" sz="2000" dirty="0">
                <a:solidFill>
                  <a:schemeClr val="bg1"/>
                </a:solidFill>
              </a:rPr>
              <a:t>is divided into two parts.</a:t>
            </a:r>
          </a:p>
          <a:p>
            <a:pPr marL="285750" indent="-285750">
              <a:buFont typeface="Arial" panose="020B0604020202020204" pitchFamily="34" charset="0"/>
              <a:buChar char="•"/>
            </a:pPr>
            <a:r>
              <a:rPr lang="en-US" sz="2000" dirty="0">
                <a:solidFill>
                  <a:schemeClr val="bg1"/>
                </a:solidFill>
              </a:rPr>
              <a:t>The superior part, called the </a:t>
            </a:r>
            <a:r>
              <a:rPr lang="en-US" sz="2000" b="1" dirty="0">
                <a:solidFill>
                  <a:schemeClr val="bg1"/>
                </a:solidFill>
              </a:rPr>
              <a:t>abdominal cavity, </a:t>
            </a:r>
            <a:r>
              <a:rPr lang="en-US" sz="2000" dirty="0">
                <a:solidFill>
                  <a:schemeClr val="bg1"/>
                </a:solidFill>
              </a:rPr>
              <a:t>contains the liver, stomach, kidneys, and other organs. </a:t>
            </a:r>
          </a:p>
          <a:p>
            <a:pPr marL="285750" indent="-285750">
              <a:buFont typeface="Arial" panose="020B0604020202020204" pitchFamily="34" charset="0"/>
              <a:buChar char="•"/>
            </a:pPr>
            <a:r>
              <a:rPr lang="en-US" sz="2000" dirty="0">
                <a:solidFill>
                  <a:schemeClr val="bg1"/>
                </a:solidFill>
              </a:rPr>
              <a:t>The inferior part, or </a:t>
            </a:r>
            <a:r>
              <a:rPr lang="en-US" sz="2000" b="1" dirty="0">
                <a:solidFill>
                  <a:schemeClr val="bg1"/>
                </a:solidFill>
              </a:rPr>
              <a:t>pelvic cavity, </a:t>
            </a:r>
            <a:r>
              <a:rPr lang="en-US" sz="2000" dirty="0">
                <a:solidFill>
                  <a:schemeClr val="bg1"/>
                </a:solidFill>
              </a:rPr>
              <a:t>contains the bladder, some reproductive organs, and the rectum. </a:t>
            </a:r>
          </a:p>
        </p:txBody>
      </p:sp>
      <p:pic>
        <p:nvPicPr>
          <p:cNvPr id="10" name="Picture 9" descr="A screenshot of a cell phone&#10;&#10;Description automatically generated">
            <a:extLst>
              <a:ext uri="{FF2B5EF4-FFF2-40B4-BE49-F238E27FC236}">
                <a16:creationId xmlns:a16="http://schemas.microsoft.com/office/drawing/2014/main" xmlns="" id="{D8F5FCCB-3B69-4822-84E7-D0ABC9FD03E7}"/>
              </a:ext>
            </a:extLst>
          </p:cNvPr>
          <p:cNvPicPr>
            <a:picLocks noChangeAspect="1"/>
          </p:cNvPicPr>
          <p:nvPr/>
        </p:nvPicPr>
        <p:blipFill rotWithShape="1">
          <a:blip r:embed="rId2"/>
          <a:srcRect l="39770" t="46553" r="14195" b="15877"/>
          <a:stretch/>
        </p:blipFill>
        <p:spPr>
          <a:xfrm>
            <a:off x="477011" y="528589"/>
            <a:ext cx="8854113" cy="4588398"/>
          </a:xfrm>
          <a:prstGeom prst="rect">
            <a:avLst/>
          </a:prstGeom>
        </p:spPr>
      </p:pic>
      <p:sp>
        <p:nvSpPr>
          <p:cNvPr id="11" name="Rectangle: Rounded Corners 10">
            <a:extLst>
              <a:ext uri="{FF2B5EF4-FFF2-40B4-BE49-F238E27FC236}">
                <a16:creationId xmlns:a16="http://schemas.microsoft.com/office/drawing/2014/main" xmlns="" id="{0E8C15F9-A6CD-433B-A48B-111D93A91E9F}"/>
              </a:ext>
            </a:extLst>
          </p:cNvPr>
          <p:cNvSpPr/>
          <p:nvPr/>
        </p:nvSpPr>
        <p:spPr>
          <a:xfrm>
            <a:off x="728237" y="3674206"/>
            <a:ext cx="2682226" cy="13179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FC259F09-7ED7-4DA1-ADF1-EC4BE8221F61}"/>
              </a:ext>
            </a:extLst>
          </p:cNvPr>
          <p:cNvSpPr/>
          <p:nvPr/>
        </p:nvSpPr>
        <p:spPr>
          <a:xfrm>
            <a:off x="1059784" y="5208789"/>
            <a:ext cx="2350679" cy="4096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xmlns="" id="{189DBA42-905B-4BBA-A6E8-CE9420A05DB4}"/>
              </a:ext>
            </a:extLst>
          </p:cNvPr>
          <p:cNvSpPr/>
          <p:nvPr/>
        </p:nvSpPr>
        <p:spPr>
          <a:xfrm>
            <a:off x="728237" y="2120002"/>
            <a:ext cx="2452235" cy="11170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A34BCFDC-2B8C-47BC-AB6E-3347D1A6D6E0}"/>
              </a:ext>
            </a:extLst>
          </p:cNvPr>
          <p:cNvSpPr/>
          <p:nvPr/>
        </p:nvSpPr>
        <p:spPr>
          <a:xfrm>
            <a:off x="7840593" y="32905"/>
            <a:ext cx="4370107" cy="1323439"/>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4000" i="1" u="sng" dirty="0">
                <a:solidFill>
                  <a:schemeClr val="bg1"/>
                </a:solidFill>
                <a:effectLst>
                  <a:outerShdw blurRad="38100" dist="38100" dir="2700000" algn="tl">
                    <a:srgbClr val="000000">
                      <a:alpha val="43137"/>
                    </a:srgbClr>
                  </a:outerShdw>
                </a:effectLst>
                <a:latin typeface="Algerian" panose="04020705040A02060702" pitchFamily="82" charset="0"/>
              </a:rPr>
              <a:t>Abdominopelvic</a:t>
            </a:r>
          </a:p>
          <a:p>
            <a:pPr algn="ctr"/>
            <a:r>
              <a:rPr lang="en-US" sz="4000" i="1" u="sng" dirty="0">
                <a:solidFill>
                  <a:schemeClr val="bg1"/>
                </a:solidFill>
                <a:effectLst>
                  <a:outerShdw blurRad="38100" dist="38100" dir="2700000" algn="tl">
                    <a:srgbClr val="000000">
                      <a:alpha val="43137"/>
                    </a:srgbClr>
                  </a:outerShdw>
                </a:effectLst>
                <a:latin typeface="Algerian" panose="04020705040A02060702" pitchFamily="82" charset="0"/>
              </a:rPr>
              <a:t>Cavity</a:t>
            </a:r>
          </a:p>
        </p:txBody>
      </p:sp>
      <p:sp>
        <p:nvSpPr>
          <p:cNvPr id="15" name="Rectangle: Rounded Corners 14">
            <a:extLst>
              <a:ext uri="{FF2B5EF4-FFF2-40B4-BE49-F238E27FC236}">
                <a16:creationId xmlns:a16="http://schemas.microsoft.com/office/drawing/2014/main" xmlns="" id="{260FFCC6-774F-4FED-9C47-ACAB0043BE12}"/>
              </a:ext>
            </a:extLst>
          </p:cNvPr>
          <p:cNvSpPr/>
          <p:nvPr/>
        </p:nvSpPr>
        <p:spPr>
          <a:xfrm>
            <a:off x="7675262" y="2484605"/>
            <a:ext cx="1727321" cy="108649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xmlns="" id="{F953A2AF-2331-45C8-9EAC-DE9D66779ADC}"/>
              </a:ext>
            </a:extLst>
          </p:cNvPr>
          <p:cNvSpPr/>
          <p:nvPr/>
        </p:nvSpPr>
        <p:spPr>
          <a:xfrm>
            <a:off x="2940178" y="5891306"/>
            <a:ext cx="1483541" cy="36398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F2BBA682-82A7-4A53-8AA3-3BD57CE2AC91}"/>
              </a:ext>
            </a:extLst>
          </p:cNvPr>
          <p:cNvSpPr/>
          <p:nvPr/>
        </p:nvSpPr>
        <p:spPr>
          <a:xfrm>
            <a:off x="3869933" y="5571737"/>
            <a:ext cx="1900672" cy="40963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087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43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FFECA67-B21D-474D-9B8B-A98A61EBFE3C}"/>
              </a:ext>
            </a:extLst>
          </p:cNvPr>
          <p:cNvSpPr/>
          <p:nvPr/>
        </p:nvSpPr>
        <p:spPr>
          <a:xfrm>
            <a:off x="542134" y="5291633"/>
            <a:ext cx="11107731" cy="83099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Arial" panose="020B0604020202020204" pitchFamily="34" charset="0"/>
              <a:buChar char="•"/>
            </a:pPr>
            <a:r>
              <a:rPr lang="en-US" sz="2400" b="1" dirty="0">
                <a:solidFill>
                  <a:schemeClr val="bg1"/>
                </a:solidFill>
              </a:rPr>
              <a:t>The abdominal cavity and the pelvic cavity are continuous with each other</a:t>
            </a:r>
          </a:p>
          <a:p>
            <a:pPr marL="800100" lvl="1" indent="-342900">
              <a:buFont typeface="Arial" panose="020B0604020202020204" pitchFamily="34" charset="0"/>
              <a:buChar char="•"/>
            </a:pPr>
            <a:r>
              <a:rPr lang="en-US" sz="2400" b="1" dirty="0">
                <a:solidFill>
                  <a:schemeClr val="bg1"/>
                </a:solidFill>
              </a:rPr>
              <a:t>not separated by any muscular or membranous partition. </a:t>
            </a:r>
          </a:p>
        </p:txBody>
      </p:sp>
      <p:pic>
        <p:nvPicPr>
          <p:cNvPr id="10" name="Picture 9" descr="A screenshot of a cell phone&#10;&#10;Description automatically generated">
            <a:extLst>
              <a:ext uri="{FF2B5EF4-FFF2-40B4-BE49-F238E27FC236}">
                <a16:creationId xmlns:a16="http://schemas.microsoft.com/office/drawing/2014/main" xmlns="" id="{D8F5FCCB-3B69-4822-84E7-D0ABC9FD03E7}"/>
              </a:ext>
            </a:extLst>
          </p:cNvPr>
          <p:cNvPicPr>
            <a:picLocks noChangeAspect="1"/>
          </p:cNvPicPr>
          <p:nvPr/>
        </p:nvPicPr>
        <p:blipFill rotWithShape="1">
          <a:blip r:embed="rId2"/>
          <a:srcRect l="39770" t="46553" r="14195" b="15877"/>
          <a:stretch/>
        </p:blipFill>
        <p:spPr>
          <a:xfrm>
            <a:off x="477011" y="528589"/>
            <a:ext cx="8854113" cy="4588398"/>
          </a:xfrm>
          <a:prstGeom prst="rect">
            <a:avLst/>
          </a:prstGeom>
        </p:spPr>
      </p:pic>
      <p:sp>
        <p:nvSpPr>
          <p:cNvPr id="2" name="Rectangle 1">
            <a:extLst>
              <a:ext uri="{FF2B5EF4-FFF2-40B4-BE49-F238E27FC236}">
                <a16:creationId xmlns:a16="http://schemas.microsoft.com/office/drawing/2014/main" xmlns="" id="{A34BCFDC-2B8C-47BC-AB6E-3347D1A6D6E0}"/>
              </a:ext>
            </a:extLst>
          </p:cNvPr>
          <p:cNvSpPr/>
          <p:nvPr/>
        </p:nvSpPr>
        <p:spPr>
          <a:xfrm>
            <a:off x="7840593" y="32905"/>
            <a:ext cx="4370107" cy="1323439"/>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4000" i="1" u="sng" dirty="0">
                <a:solidFill>
                  <a:schemeClr val="bg1"/>
                </a:solidFill>
                <a:effectLst>
                  <a:outerShdw blurRad="38100" dist="38100" dir="2700000" algn="tl">
                    <a:srgbClr val="000000">
                      <a:alpha val="43137"/>
                    </a:srgbClr>
                  </a:outerShdw>
                </a:effectLst>
                <a:latin typeface="Algerian" panose="04020705040A02060702" pitchFamily="82" charset="0"/>
              </a:rPr>
              <a:t>Abdominopelvic</a:t>
            </a:r>
          </a:p>
          <a:p>
            <a:pPr algn="ctr"/>
            <a:r>
              <a:rPr lang="en-US" sz="4000" i="1" u="sng" dirty="0">
                <a:solidFill>
                  <a:schemeClr val="bg1"/>
                </a:solidFill>
                <a:effectLst>
                  <a:outerShdw blurRad="38100" dist="38100" dir="2700000" algn="tl">
                    <a:srgbClr val="000000">
                      <a:alpha val="43137"/>
                    </a:srgbClr>
                  </a:outerShdw>
                </a:effectLst>
                <a:latin typeface="Algerian" panose="04020705040A02060702" pitchFamily="82" charset="0"/>
              </a:rPr>
              <a:t>Cavity</a:t>
            </a:r>
          </a:p>
        </p:txBody>
      </p:sp>
    </p:spTree>
    <p:extLst>
      <p:ext uri="{BB962C8B-B14F-4D97-AF65-F5344CB8AC3E}">
        <p14:creationId xmlns:p14="http://schemas.microsoft.com/office/powerpoint/2010/main" val="396774979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F61B6237-AD90-4010-A234-62C2DA5E5D36}"/>
              </a:ext>
            </a:extLst>
          </p:cNvPr>
          <p:cNvSpPr>
            <a:spLocks noGrp="1"/>
          </p:cNvSpPr>
          <p:nvPr>
            <p:ph type="ctrTitle"/>
          </p:nvPr>
        </p:nvSpPr>
        <p:spPr>
          <a:xfrm>
            <a:off x="674237" y="914400"/>
            <a:ext cx="3657600" cy="2887579"/>
          </a:xfrm>
        </p:spPr>
        <p:txBody>
          <a:bodyPr>
            <a:normAutofit/>
          </a:bodyPr>
          <a:lstStyle/>
          <a:p>
            <a:r>
              <a:rPr lang="en-US" sz="4800">
                <a:solidFill>
                  <a:srgbClr val="FFFFFF"/>
                </a:solidFill>
              </a:rPr>
              <a:t>Serous Membranes</a:t>
            </a:r>
          </a:p>
        </p:txBody>
      </p:sp>
      <p:sp>
        <p:nvSpPr>
          <p:cNvPr id="4" name="Subtitle 3">
            <a:extLst>
              <a:ext uri="{FF2B5EF4-FFF2-40B4-BE49-F238E27FC236}">
                <a16:creationId xmlns:a16="http://schemas.microsoft.com/office/drawing/2014/main" xmlns="" id="{51766C2E-1A97-40F3-B5F6-46689F6ABDD4}"/>
              </a:ext>
            </a:extLst>
          </p:cNvPr>
          <p:cNvSpPr>
            <a:spLocks noGrp="1"/>
          </p:cNvSpPr>
          <p:nvPr>
            <p:ph type="subTitle" idx="1"/>
          </p:nvPr>
        </p:nvSpPr>
        <p:spPr>
          <a:xfrm>
            <a:off x="674237" y="4170501"/>
            <a:ext cx="3657600" cy="1525597"/>
          </a:xfrm>
        </p:spPr>
        <p:txBody>
          <a:bodyPr>
            <a:normAutofit/>
          </a:bodyPr>
          <a:lstStyle/>
          <a:p>
            <a:pPr marL="342900" indent="-342900">
              <a:buFont typeface="Arial" panose="020B0604020202020204" pitchFamily="34" charset="0"/>
              <a:buChar char="•"/>
            </a:pPr>
            <a:r>
              <a:rPr lang="en-US" sz="1700" b="1">
                <a:solidFill>
                  <a:srgbClr val="FFFFFF"/>
                </a:solidFill>
              </a:rPr>
              <a:t>The Parietal Serosa - </a:t>
            </a:r>
            <a:r>
              <a:rPr lang="en-US" sz="1700">
                <a:solidFill>
                  <a:srgbClr val="FFFFFF"/>
                </a:solidFill>
              </a:rPr>
              <a:t>The part that forms the outer wall of the cavity </a:t>
            </a:r>
          </a:p>
          <a:p>
            <a:pPr marL="342900" indent="-342900">
              <a:buFont typeface="Arial" panose="020B0604020202020204" pitchFamily="34" charset="0"/>
              <a:buChar char="•"/>
            </a:pPr>
            <a:r>
              <a:rPr lang="en-US" sz="1700" b="1">
                <a:solidFill>
                  <a:srgbClr val="FFFFFF"/>
                </a:solidFill>
              </a:rPr>
              <a:t>The Visceral Serosa </a:t>
            </a:r>
            <a:r>
              <a:rPr lang="en-US" sz="1700">
                <a:solidFill>
                  <a:srgbClr val="FFFFFF"/>
                </a:solidFill>
              </a:rPr>
              <a:t>– The part that forms the inner wall of the cavity and covers the visceral organs.</a:t>
            </a:r>
          </a:p>
        </p:txBody>
      </p:sp>
      <p:cxnSp>
        <p:nvCxnSpPr>
          <p:cNvPr id="12" name="Straight Connector 11">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67203E0D-B96D-4AF0-A8FE-D000734AED7D}"/>
              </a:ext>
            </a:extLst>
          </p:cNvPr>
          <p:cNvPicPr>
            <a:picLocks noChangeAspect="1"/>
          </p:cNvPicPr>
          <p:nvPr/>
        </p:nvPicPr>
        <p:blipFill>
          <a:blip r:embed="rId2"/>
          <a:stretch>
            <a:fillRect/>
          </a:stretch>
        </p:blipFill>
        <p:spPr>
          <a:xfrm>
            <a:off x="5153822" y="1388550"/>
            <a:ext cx="6553545" cy="4088842"/>
          </a:xfrm>
          <a:prstGeom prst="rect">
            <a:avLst/>
          </a:prstGeom>
        </p:spPr>
      </p:pic>
    </p:spTree>
    <p:extLst>
      <p:ext uri="{BB962C8B-B14F-4D97-AF65-F5344CB8AC3E}">
        <p14:creationId xmlns:p14="http://schemas.microsoft.com/office/powerpoint/2010/main" val="3868934469"/>
      </p:ext>
    </p:extLst>
  </p:cSld>
  <p:clrMapOvr>
    <a:overrideClrMapping bg1="lt1" tx1="dk1" bg2="lt2" tx2="dk2" accent1="accent1" accent2="accent2" accent3="accent3" accent4="accent4" accent5="accent5" accent6="accent6" hlink="hlink" folHlink="folHlink"/>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D8820-A244-401F-99FF-CB2C57D2E6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E4FF5D2-24CF-4AB8-B5FA-149DDE96369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64E636E8-8227-486C-BCE6-B305B105B577}"/>
              </a:ext>
            </a:extLst>
          </p:cNvPr>
          <p:cNvPicPr>
            <a:picLocks noChangeAspect="1"/>
          </p:cNvPicPr>
          <p:nvPr/>
        </p:nvPicPr>
        <p:blipFill>
          <a:blip r:embed="rId2"/>
          <a:stretch>
            <a:fillRect/>
          </a:stretch>
        </p:blipFill>
        <p:spPr>
          <a:xfrm>
            <a:off x="123567" y="194737"/>
            <a:ext cx="2257472" cy="6468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xmlns="" id="{FE548BCB-FF22-4F56-9184-F6C5E51BED28}"/>
              </a:ext>
            </a:extLst>
          </p:cNvPr>
          <p:cNvPicPr>
            <a:picLocks noChangeAspect="1"/>
          </p:cNvPicPr>
          <p:nvPr/>
        </p:nvPicPr>
        <p:blipFill>
          <a:blip r:embed="rId3"/>
          <a:stretch>
            <a:fillRect/>
          </a:stretch>
        </p:blipFill>
        <p:spPr>
          <a:xfrm>
            <a:off x="2595134" y="194737"/>
            <a:ext cx="2866552" cy="64574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0602248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D8820-A244-401F-99FF-CB2C57D2E6B3}"/>
              </a:ext>
            </a:extLst>
          </p:cNvPr>
          <p:cNvSpPr>
            <a:spLocks noGrp="1"/>
          </p:cNvSpPr>
          <p:nvPr>
            <p:ph type="title"/>
          </p:nvPr>
        </p:nvSpPr>
        <p:spPr>
          <a:xfrm>
            <a:off x="4965430" y="629268"/>
            <a:ext cx="6586491" cy="1286160"/>
          </a:xfrm>
        </p:spPr>
        <p:txBody>
          <a:bodyPr anchor="b">
            <a:normAutofit/>
          </a:bodyPr>
          <a:lstStyle/>
          <a:p>
            <a:endParaRPr lang="en-US"/>
          </a:p>
        </p:txBody>
      </p:sp>
      <p:pic>
        <p:nvPicPr>
          <p:cNvPr id="5" name="Picture 4">
            <a:extLst>
              <a:ext uri="{FF2B5EF4-FFF2-40B4-BE49-F238E27FC236}">
                <a16:creationId xmlns:a16="http://schemas.microsoft.com/office/drawing/2014/main" xmlns="" id="{5801F1B9-F54F-4882-BED5-14F553E73AAC}"/>
              </a:ext>
            </a:extLst>
          </p:cNvPr>
          <p:cNvPicPr>
            <a:picLocks noChangeAspect="1"/>
          </p:cNvPicPr>
          <p:nvPr/>
        </p:nvPicPr>
        <p:blipFill rotWithShape="1">
          <a:blip r:embed="rId2"/>
          <a:srcRect t="7487" r="-3" b="115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FDCD8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E4FF5D2-24CF-4AB8-B5FA-149DDE963690}"/>
              </a:ext>
            </a:extLst>
          </p:cNvPr>
          <p:cNvSpPr>
            <a:spLocks noGrp="1"/>
          </p:cNvSpPr>
          <p:nvPr>
            <p:ph idx="1"/>
          </p:nvPr>
        </p:nvSpPr>
        <p:spPr>
          <a:xfrm>
            <a:off x="4965431" y="2438400"/>
            <a:ext cx="6586489" cy="3785419"/>
          </a:xfrm>
        </p:spPr>
        <p:txBody>
          <a:bodyPr>
            <a:normAutofit/>
          </a:bodyPr>
          <a:lstStyle/>
          <a:p>
            <a:endParaRPr lang="en-US" sz="2000"/>
          </a:p>
        </p:txBody>
      </p:sp>
      <p:pic>
        <p:nvPicPr>
          <p:cNvPr id="6" name="Picture 5">
            <a:extLst>
              <a:ext uri="{FF2B5EF4-FFF2-40B4-BE49-F238E27FC236}">
                <a16:creationId xmlns:a16="http://schemas.microsoft.com/office/drawing/2014/main" xmlns="" id="{069D2927-7107-4463-8EB5-3223EEAC42F5}"/>
              </a:ext>
            </a:extLst>
          </p:cNvPr>
          <p:cNvPicPr>
            <a:picLocks noChangeAspect="1"/>
          </p:cNvPicPr>
          <p:nvPr/>
        </p:nvPicPr>
        <p:blipFill>
          <a:blip r:embed="rId3"/>
          <a:stretch>
            <a:fillRect/>
          </a:stretch>
        </p:blipFill>
        <p:spPr>
          <a:xfrm>
            <a:off x="1504435" y="67293"/>
            <a:ext cx="1447800" cy="5619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40677061"/>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59BB4-2679-42B1-9DF1-FDC0167699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C63F5EA3-DF3C-4A39-9F72-A1DA4D9B3307}"/>
              </a:ext>
            </a:extLst>
          </p:cNvPr>
          <p:cNvSpPr>
            <a:spLocks noGrp="1"/>
          </p:cNvSpPr>
          <p:nvPr>
            <p:ph type="subTitle" idx="1"/>
          </p:nvPr>
        </p:nvSpPr>
        <p:spPr/>
        <p:txBody>
          <a:bodyPr/>
          <a:lstStyle/>
          <a:p>
            <a:endParaRPr lang="en-US"/>
          </a:p>
        </p:txBody>
      </p:sp>
      <p:pic>
        <p:nvPicPr>
          <p:cNvPr id="5" name="Picture 4" descr="A picture containing music&#10;&#10;Description generated with high confidence">
            <a:extLst>
              <a:ext uri="{FF2B5EF4-FFF2-40B4-BE49-F238E27FC236}">
                <a16:creationId xmlns:a16="http://schemas.microsoft.com/office/drawing/2014/main" xmlns="" id="{4757E85D-64DA-4D37-8DB9-15511E9ED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01" y="496464"/>
            <a:ext cx="11070210" cy="6211148"/>
          </a:xfrm>
          <a:prstGeom prst="rect">
            <a:avLst/>
          </a:prstGeom>
        </p:spPr>
      </p:pic>
    </p:spTree>
    <p:extLst>
      <p:ext uri="{BB962C8B-B14F-4D97-AF65-F5344CB8AC3E}">
        <p14:creationId xmlns:p14="http://schemas.microsoft.com/office/powerpoint/2010/main" val="370688928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black background&#10;&#10;Description generated with high confidence">
            <a:extLst>
              <a:ext uri="{FF2B5EF4-FFF2-40B4-BE49-F238E27FC236}">
                <a16:creationId xmlns:a16="http://schemas.microsoft.com/office/drawing/2014/main" xmlns="" id="{3405FB63-AEA0-4483-82AF-DE75E1150F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3899"/>
          <a:stretch/>
        </p:blipFill>
        <p:spPr>
          <a:xfrm>
            <a:off x="493332" y="0"/>
            <a:ext cx="11291506" cy="969876"/>
          </a:xfrm>
        </p:spPr>
      </p:pic>
      <p:pic>
        <p:nvPicPr>
          <p:cNvPr id="3" name="Picture 2" descr="A picture containing person, indoor, clothing, holding&#10;&#10;Description generated with very high confidence">
            <a:extLst>
              <a:ext uri="{FF2B5EF4-FFF2-40B4-BE49-F238E27FC236}">
                <a16:creationId xmlns:a16="http://schemas.microsoft.com/office/drawing/2014/main" xmlns="" id="{91AFEC61-0915-4A6B-B438-0955DB2154AF}"/>
              </a:ext>
            </a:extLst>
          </p:cNvPr>
          <p:cNvPicPr>
            <a:picLocks noChangeAspect="1"/>
          </p:cNvPicPr>
          <p:nvPr/>
        </p:nvPicPr>
        <p:blipFill rotWithShape="1">
          <a:blip r:embed="rId3">
            <a:extLst>
              <a:ext uri="{28A0092B-C50C-407E-A947-70E740481C1C}">
                <a14:useLocalDpi xmlns:a14="http://schemas.microsoft.com/office/drawing/2010/main" val="0"/>
              </a:ext>
            </a:extLst>
          </a:blip>
          <a:srcRect b="3981"/>
          <a:stretch/>
        </p:blipFill>
        <p:spPr>
          <a:xfrm>
            <a:off x="6704854" y="1891915"/>
            <a:ext cx="4130323" cy="4401994"/>
          </a:xfrm>
          <a:prstGeom prst="rect">
            <a:avLst/>
          </a:prstGeom>
        </p:spPr>
      </p:pic>
      <p:pic>
        <p:nvPicPr>
          <p:cNvPr id="6" name="Picture 5" descr="A picture containing indoor, clothing, wall&#10;&#10;Description generated with very high confidence">
            <a:extLst>
              <a:ext uri="{FF2B5EF4-FFF2-40B4-BE49-F238E27FC236}">
                <a16:creationId xmlns:a16="http://schemas.microsoft.com/office/drawing/2014/main" xmlns="" id="{828AE24B-F21F-41B4-9461-5454949F5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924" y="1825712"/>
            <a:ext cx="4853993" cy="4399390"/>
          </a:xfrm>
          <a:prstGeom prst="rect">
            <a:avLst/>
          </a:prstGeom>
        </p:spPr>
      </p:pic>
      <p:sp>
        <p:nvSpPr>
          <p:cNvPr id="7" name="Rectangle: Rounded Corners 6">
            <a:extLst>
              <a:ext uri="{FF2B5EF4-FFF2-40B4-BE49-F238E27FC236}">
                <a16:creationId xmlns:a16="http://schemas.microsoft.com/office/drawing/2014/main" xmlns="" id="{E354BFAC-E235-4863-8FD0-2519B0B03641}"/>
              </a:ext>
            </a:extLst>
          </p:cNvPr>
          <p:cNvSpPr/>
          <p:nvPr/>
        </p:nvSpPr>
        <p:spPr>
          <a:xfrm>
            <a:off x="493332" y="5847631"/>
            <a:ext cx="1686445"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Umbilicus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(Belly Button Area)</a:t>
            </a:r>
          </a:p>
        </p:txBody>
      </p:sp>
      <p:sp>
        <p:nvSpPr>
          <p:cNvPr id="8" name="Rectangle: Rounded Corners 7">
            <a:extLst>
              <a:ext uri="{FF2B5EF4-FFF2-40B4-BE49-F238E27FC236}">
                <a16:creationId xmlns:a16="http://schemas.microsoft.com/office/drawing/2014/main" xmlns="" id="{600A7251-6623-46EE-B763-E8E3B0C72AD2}"/>
              </a:ext>
            </a:extLst>
          </p:cNvPr>
          <p:cNvSpPr/>
          <p:nvPr/>
        </p:nvSpPr>
        <p:spPr>
          <a:xfrm>
            <a:off x="5571173" y="5872710"/>
            <a:ext cx="1852871"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Lumbar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(Lower Back Area)</a:t>
            </a:r>
          </a:p>
        </p:txBody>
      </p:sp>
      <p:sp>
        <p:nvSpPr>
          <p:cNvPr id="9" name="Rectangle: Rounded Corners 8">
            <a:extLst>
              <a:ext uri="{FF2B5EF4-FFF2-40B4-BE49-F238E27FC236}">
                <a16:creationId xmlns:a16="http://schemas.microsoft.com/office/drawing/2014/main" xmlns="" id="{F5FC6B9A-3F5D-4FE0-9A63-904CC5F0BBF7}"/>
              </a:ext>
            </a:extLst>
          </p:cNvPr>
          <p:cNvSpPr/>
          <p:nvPr/>
        </p:nvSpPr>
        <p:spPr>
          <a:xfrm>
            <a:off x="7670281" y="1009697"/>
            <a:ext cx="1922059"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Vertebral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(Spine Area)</a:t>
            </a:r>
          </a:p>
        </p:txBody>
      </p:sp>
      <p:sp>
        <p:nvSpPr>
          <p:cNvPr id="10" name="Rectangle: Rounded Corners 9">
            <a:extLst>
              <a:ext uri="{FF2B5EF4-FFF2-40B4-BE49-F238E27FC236}">
                <a16:creationId xmlns:a16="http://schemas.microsoft.com/office/drawing/2014/main" xmlns="" id="{007E840C-FC9B-443B-902A-D160FDD9E12F}"/>
              </a:ext>
            </a:extLst>
          </p:cNvPr>
          <p:cNvSpPr/>
          <p:nvPr/>
        </p:nvSpPr>
        <p:spPr>
          <a:xfrm>
            <a:off x="9874147" y="1205152"/>
            <a:ext cx="1922059"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Scapular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(Shoulder Blade Area)</a:t>
            </a:r>
          </a:p>
        </p:txBody>
      </p:sp>
      <p:sp>
        <p:nvSpPr>
          <p:cNvPr id="11" name="Rectangle: Rounded Corners 10">
            <a:extLst>
              <a:ext uri="{FF2B5EF4-FFF2-40B4-BE49-F238E27FC236}">
                <a16:creationId xmlns:a16="http://schemas.microsoft.com/office/drawing/2014/main" xmlns="" id="{15D5AFFC-E7B9-44CB-8524-7A91EA08890E}"/>
              </a:ext>
            </a:extLst>
          </p:cNvPr>
          <p:cNvSpPr/>
          <p:nvPr/>
        </p:nvSpPr>
        <p:spPr>
          <a:xfrm>
            <a:off x="4928046" y="4885687"/>
            <a:ext cx="1498863"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Thoracic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(Chest Area)</a:t>
            </a:r>
          </a:p>
        </p:txBody>
      </p:sp>
      <p:sp>
        <p:nvSpPr>
          <p:cNvPr id="12" name="Rectangle: Rounded Corners 11">
            <a:extLst>
              <a:ext uri="{FF2B5EF4-FFF2-40B4-BE49-F238E27FC236}">
                <a16:creationId xmlns:a16="http://schemas.microsoft.com/office/drawing/2014/main" xmlns="" id="{95AFDF09-2873-472E-AA1A-196F422C339A}"/>
              </a:ext>
            </a:extLst>
          </p:cNvPr>
          <p:cNvSpPr/>
          <p:nvPr/>
        </p:nvSpPr>
        <p:spPr>
          <a:xfrm>
            <a:off x="5211545" y="1335707"/>
            <a:ext cx="1824658"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Acromial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(Shoulder Area)</a:t>
            </a:r>
          </a:p>
        </p:txBody>
      </p:sp>
      <p:sp>
        <p:nvSpPr>
          <p:cNvPr id="13" name="Rectangle: Rounded Corners 12">
            <a:extLst>
              <a:ext uri="{FF2B5EF4-FFF2-40B4-BE49-F238E27FC236}">
                <a16:creationId xmlns:a16="http://schemas.microsoft.com/office/drawing/2014/main" xmlns="" id="{F50E15A2-3BCF-43FD-AC07-4BE1884D6E8B}"/>
              </a:ext>
            </a:extLst>
          </p:cNvPr>
          <p:cNvSpPr/>
          <p:nvPr/>
        </p:nvSpPr>
        <p:spPr>
          <a:xfrm>
            <a:off x="60464" y="3610823"/>
            <a:ext cx="1468041"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Sternal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(Breast Bone)</a:t>
            </a:r>
          </a:p>
        </p:txBody>
      </p:sp>
      <p:sp>
        <p:nvSpPr>
          <p:cNvPr id="14" name="Rectangle: Rounded Corners 13">
            <a:extLst>
              <a:ext uri="{FF2B5EF4-FFF2-40B4-BE49-F238E27FC236}">
                <a16:creationId xmlns:a16="http://schemas.microsoft.com/office/drawing/2014/main" xmlns="" id="{B085D833-A3DC-4979-AE46-C8F11CFC0CDF}"/>
              </a:ext>
            </a:extLst>
          </p:cNvPr>
          <p:cNvSpPr/>
          <p:nvPr/>
        </p:nvSpPr>
        <p:spPr>
          <a:xfrm>
            <a:off x="2596356" y="1049518"/>
            <a:ext cx="2061003"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Mammary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(Breast Area)</a:t>
            </a:r>
          </a:p>
        </p:txBody>
      </p:sp>
      <p:sp>
        <p:nvSpPr>
          <p:cNvPr id="16" name="Rectangle: Rounded Corners 15">
            <a:extLst>
              <a:ext uri="{FF2B5EF4-FFF2-40B4-BE49-F238E27FC236}">
                <a16:creationId xmlns:a16="http://schemas.microsoft.com/office/drawing/2014/main" xmlns="" id="{74125A02-4F1E-4DBE-B26F-7ED27A5A802C}"/>
              </a:ext>
            </a:extLst>
          </p:cNvPr>
          <p:cNvSpPr/>
          <p:nvPr/>
        </p:nvSpPr>
        <p:spPr>
          <a:xfrm>
            <a:off x="188536" y="1521890"/>
            <a:ext cx="1803660"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Axillary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(Armpit Area)</a:t>
            </a:r>
          </a:p>
        </p:txBody>
      </p:sp>
      <p:sp>
        <p:nvSpPr>
          <p:cNvPr id="17" name="Rectangle: Rounded Corners 16">
            <a:extLst>
              <a:ext uri="{FF2B5EF4-FFF2-40B4-BE49-F238E27FC236}">
                <a16:creationId xmlns:a16="http://schemas.microsoft.com/office/drawing/2014/main" xmlns="" id="{71929A6F-8785-4130-A17C-8F667EBCF6ED}"/>
              </a:ext>
            </a:extLst>
          </p:cNvPr>
          <p:cNvSpPr/>
          <p:nvPr/>
        </p:nvSpPr>
        <p:spPr>
          <a:xfrm>
            <a:off x="515015" y="4885687"/>
            <a:ext cx="1686445"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Abdominal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(Stomach Area)</a:t>
            </a:r>
          </a:p>
        </p:txBody>
      </p:sp>
      <p:sp>
        <p:nvSpPr>
          <p:cNvPr id="18" name="Rectangle: Rounded Corners 17">
            <a:extLst>
              <a:ext uri="{FF2B5EF4-FFF2-40B4-BE49-F238E27FC236}">
                <a16:creationId xmlns:a16="http://schemas.microsoft.com/office/drawing/2014/main" xmlns="" id="{AF817479-78A8-49DC-B09B-40C8D1FFADC0}"/>
              </a:ext>
            </a:extLst>
          </p:cNvPr>
          <p:cNvSpPr/>
          <p:nvPr/>
        </p:nvSpPr>
        <p:spPr>
          <a:xfrm>
            <a:off x="10254316" y="4885686"/>
            <a:ext cx="1852871" cy="842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Axillary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(Armpit Area)</a:t>
            </a:r>
          </a:p>
        </p:txBody>
      </p:sp>
      <p:cxnSp>
        <p:nvCxnSpPr>
          <p:cNvPr id="19" name="Straight Arrow Connector 18">
            <a:extLst>
              <a:ext uri="{FF2B5EF4-FFF2-40B4-BE49-F238E27FC236}">
                <a16:creationId xmlns:a16="http://schemas.microsoft.com/office/drawing/2014/main" xmlns="" id="{3F60CB60-B7A0-4C07-A2B7-CC51C955E2DA}"/>
              </a:ext>
            </a:extLst>
          </p:cNvPr>
          <p:cNvCxnSpPr>
            <a:cxnSpLocks/>
          </p:cNvCxnSpPr>
          <p:nvPr/>
        </p:nvCxnSpPr>
        <p:spPr>
          <a:xfrm flipH="1" flipV="1">
            <a:off x="3592724" y="3241964"/>
            <a:ext cx="1335323" cy="2113579"/>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xmlns="" id="{D5F5DD02-185A-4C7F-B610-D713AE778B96}"/>
              </a:ext>
            </a:extLst>
          </p:cNvPr>
          <p:cNvCxnSpPr>
            <a:cxnSpLocks/>
          </p:cNvCxnSpPr>
          <p:nvPr/>
        </p:nvCxnSpPr>
        <p:spPr>
          <a:xfrm>
            <a:off x="6676191" y="2178104"/>
            <a:ext cx="360012" cy="54480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xmlns="" id="{369CBC10-1D04-4C92-A31F-13BA11FA6B7E}"/>
              </a:ext>
            </a:extLst>
          </p:cNvPr>
          <p:cNvCxnSpPr>
            <a:cxnSpLocks/>
          </p:cNvCxnSpPr>
          <p:nvPr/>
        </p:nvCxnSpPr>
        <p:spPr>
          <a:xfrm flipH="1">
            <a:off x="5357093" y="2178104"/>
            <a:ext cx="243631" cy="54480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xmlns="" id="{E9FA45F3-8DFF-447D-A5CE-83B45DBFB088}"/>
              </a:ext>
            </a:extLst>
          </p:cNvPr>
          <p:cNvCxnSpPr>
            <a:cxnSpLocks/>
            <a:stCxn id="18" idx="0"/>
          </p:cNvCxnSpPr>
          <p:nvPr/>
        </p:nvCxnSpPr>
        <p:spPr>
          <a:xfrm flipH="1" flipV="1">
            <a:off x="10112104" y="3341350"/>
            <a:ext cx="1068648" cy="154433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xmlns="" id="{A7ADE0AE-5C82-4E77-BEB2-CECCD10D5B94}"/>
              </a:ext>
            </a:extLst>
          </p:cNvPr>
          <p:cNvCxnSpPr>
            <a:cxnSpLocks/>
          </p:cNvCxnSpPr>
          <p:nvPr/>
        </p:nvCxnSpPr>
        <p:spPr>
          <a:xfrm flipV="1">
            <a:off x="7424044" y="5872710"/>
            <a:ext cx="1401301" cy="421199"/>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xmlns="" id="{E61A0733-6395-441E-92F0-ABFB609DAD8D}"/>
              </a:ext>
            </a:extLst>
          </p:cNvPr>
          <p:cNvCxnSpPr>
            <a:cxnSpLocks/>
          </p:cNvCxnSpPr>
          <p:nvPr/>
        </p:nvCxnSpPr>
        <p:spPr>
          <a:xfrm flipH="1">
            <a:off x="9356436" y="2047549"/>
            <a:ext cx="1478742" cy="136990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xmlns="" id="{85E67897-3F9C-4583-8D6A-6C04D62E97F9}"/>
              </a:ext>
            </a:extLst>
          </p:cNvPr>
          <p:cNvCxnSpPr>
            <a:cxnSpLocks/>
            <a:stCxn id="3" idx="0"/>
          </p:cNvCxnSpPr>
          <p:nvPr/>
        </p:nvCxnSpPr>
        <p:spPr>
          <a:xfrm>
            <a:off x="8770016" y="1891915"/>
            <a:ext cx="0" cy="646942"/>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xmlns="" id="{89874122-D87B-431B-98AB-F1F4F53FCAF6}"/>
              </a:ext>
            </a:extLst>
          </p:cNvPr>
          <p:cNvCxnSpPr>
            <a:cxnSpLocks/>
          </p:cNvCxnSpPr>
          <p:nvPr/>
        </p:nvCxnSpPr>
        <p:spPr>
          <a:xfrm>
            <a:off x="2955249" y="1891915"/>
            <a:ext cx="0" cy="166199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a:extLst>
              <a:ext uri="{FF2B5EF4-FFF2-40B4-BE49-F238E27FC236}">
                <a16:creationId xmlns:a16="http://schemas.microsoft.com/office/drawing/2014/main" xmlns="" id="{DB6CC73B-2146-4313-A261-47AC8C53E4CC}"/>
              </a:ext>
            </a:extLst>
          </p:cNvPr>
          <p:cNvCxnSpPr>
            <a:cxnSpLocks/>
          </p:cNvCxnSpPr>
          <p:nvPr/>
        </p:nvCxnSpPr>
        <p:spPr>
          <a:xfrm>
            <a:off x="4323706" y="1891915"/>
            <a:ext cx="0" cy="166199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xmlns="" id="{3AFCBCF3-F61B-4976-96DA-71396E82829E}"/>
              </a:ext>
            </a:extLst>
          </p:cNvPr>
          <p:cNvCxnSpPr>
            <a:cxnSpLocks/>
          </p:cNvCxnSpPr>
          <p:nvPr/>
        </p:nvCxnSpPr>
        <p:spPr>
          <a:xfrm flipV="1">
            <a:off x="1528505" y="3714336"/>
            <a:ext cx="2184513" cy="471165"/>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xmlns="" id="{6CAEA034-A375-4F04-92D3-744AD2D759DA}"/>
              </a:ext>
            </a:extLst>
          </p:cNvPr>
          <p:cNvCxnSpPr>
            <a:cxnSpLocks/>
            <a:stCxn id="17" idx="3"/>
          </p:cNvCxnSpPr>
          <p:nvPr/>
        </p:nvCxnSpPr>
        <p:spPr>
          <a:xfrm flipV="1">
            <a:off x="2201460" y="4766140"/>
            <a:ext cx="1425397" cy="54074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xmlns="" id="{07A8838A-551E-4A82-8691-102BF17812A8}"/>
              </a:ext>
            </a:extLst>
          </p:cNvPr>
          <p:cNvCxnSpPr>
            <a:cxnSpLocks/>
          </p:cNvCxnSpPr>
          <p:nvPr/>
        </p:nvCxnSpPr>
        <p:spPr>
          <a:xfrm flipV="1">
            <a:off x="2179777" y="5750559"/>
            <a:ext cx="1425397" cy="54074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0" name="Straight Arrow Connector 49">
            <a:extLst>
              <a:ext uri="{FF2B5EF4-FFF2-40B4-BE49-F238E27FC236}">
                <a16:creationId xmlns:a16="http://schemas.microsoft.com/office/drawing/2014/main" xmlns="" id="{684803F1-876B-4E40-A031-6FE3EE3B1A96}"/>
              </a:ext>
            </a:extLst>
          </p:cNvPr>
          <p:cNvCxnSpPr>
            <a:cxnSpLocks/>
          </p:cNvCxnSpPr>
          <p:nvPr/>
        </p:nvCxnSpPr>
        <p:spPr>
          <a:xfrm>
            <a:off x="1683239" y="2364287"/>
            <a:ext cx="575307" cy="863443"/>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0" name="Straight Arrow Connector 59">
            <a:extLst>
              <a:ext uri="{FF2B5EF4-FFF2-40B4-BE49-F238E27FC236}">
                <a16:creationId xmlns:a16="http://schemas.microsoft.com/office/drawing/2014/main" xmlns="" id="{352F1341-8239-4F14-874C-D14B1BA9CD42}"/>
              </a:ext>
            </a:extLst>
          </p:cNvPr>
          <p:cNvCxnSpPr>
            <a:cxnSpLocks/>
            <a:stCxn id="10" idx="2"/>
          </p:cNvCxnSpPr>
          <p:nvPr/>
        </p:nvCxnSpPr>
        <p:spPr>
          <a:xfrm flipH="1">
            <a:off x="7843583" y="2047549"/>
            <a:ext cx="2991594" cy="1348881"/>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05597674"/>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indoor, clothing, wall&#10;&#10;Description generated with high confidence">
            <a:extLst>
              <a:ext uri="{FF2B5EF4-FFF2-40B4-BE49-F238E27FC236}">
                <a16:creationId xmlns:a16="http://schemas.microsoft.com/office/drawing/2014/main" xmlns="" id="{C6332CC2-4AB5-4F3F-98B9-45D79F9B1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406" y="859398"/>
            <a:ext cx="5216453" cy="6020571"/>
          </a:xfrm>
          <a:prstGeom prst="rect">
            <a:avLst/>
          </a:prstGeom>
        </p:spPr>
      </p:pic>
      <p:pic>
        <p:nvPicPr>
          <p:cNvPr id="5" name="Content Placeholder 4" descr="A picture containing indoor, clothing&#10;&#10;Description generated with very high confidence">
            <a:extLst>
              <a:ext uri="{FF2B5EF4-FFF2-40B4-BE49-F238E27FC236}">
                <a16:creationId xmlns:a16="http://schemas.microsoft.com/office/drawing/2014/main" xmlns="" id="{93359C97-B1BA-43B8-A13D-0E3345E935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707" y="103695"/>
            <a:ext cx="5552297" cy="6890993"/>
          </a:xfr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xmlns="" id="{3CDC7D15-A555-4150-996E-B7E27CEC9F7C}"/>
                  </a:ext>
                </a:extLst>
              </p14:cNvPr>
              <p14:cNvContentPartPr/>
              <p14:nvPr/>
            </p14:nvContentPartPr>
            <p14:xfrm>
              <a:off x="2590087" y="1659010"/>
              <a:ext cx="1782720" cy="632880"/>
            </p14:xfrm>
          </p:contentPart>
        </mc:Choice>
        <mc:Fallback xmlns="">
          <p:pic>
            <p:nvPicPr>
              <p:cNvPr id="6" name="Ink 5">
                <a:extLst>
                  <a:ext uri="{FF2B5EF4-FFF2-40B4-BE49-F238E27FC236}">
                    <a16:creationId xmlns:a16="http://schemas.microsoft.com/office/drawing/2014/main" id="{3CDC7D15-A555-4150-996E-B7E27CEC9F7C}"/>
                  </a:ext>
                </a:extLst>
              </p:cNvPr>
              <p:cNvPicPr/>
              <p:nvPr/>
            </p:nvPicPr>
            <p:blipFill>
              <a:blip r:embed="rId5"/>
              <a:stretch>
                <a:fillRect/>
              </a:stretch>
            </p:blipFill>
            <p:spPr>
              <a:xfrm>
                <a:off x="2536447" y="1551010"/>
                <a:ext cx="1890360" cy="848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5424D18F-C024-4F32-94FC-2E6E0A0B379A}"/>
                  </a:ext>
                </a:extLst>
              </p14:cNvPr>
              <p14:cNvContentPartPr/>
              <p14:nvPr/>
            </p14:nvContentPartPr>
            <p14:xfrm>
              <a:off x="4477921" y="1622204"/>
              <a:ext cx="686160" cy="1389600"/>
            </p14:xfrm>
          </p:contentPart>
        </mc:Choice>
        <mc:Fallback xmlns="">
          <p:pic>
            <p:nvPicPr>
              <p:cNvPr id="7" name="Ink 6">
                <a:extLst>
                  <a:ext uri="{FF2B5EF4-FFF2-40B4-BE49-F238E27FC236}">
                    <a16:creationId xmlns:a16="http://schemas.microsoft.com/office/drawing/2014/main" id="{5424D18F-C024-4F32-94FC-2E6E0A0B379A}"/>
                  </a:ext>
                </a:extLst>
              </p:cNvPr>
              <p:cNvPicPr/>
              <p:nvPr/>
            </p:nvPicPr>
            <p:blipFill>
              <a:blip r:embed="rId7"/>
              <a:stretch>
                <a:fillRect/>
              </a:stretch>
            </p:blipFill>
            <p:spPr>
              <a:xfrm>
                <a:off x="4423921" y="1514564"/>
                <a:ext cx="793800" cy="160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xmlns="" id="{A96B5D3B-A045-44FA-919D-8153768C5557}"/>
                  </a:ext>
                </a:extLst>
              </p14:cNvPr>
              <p14:cNvContentPartPr/>
              <p14:nvPr/>
            </p14:nvContentPartPr>
            <p14:xfrm>
              <a:off x="1874761" y="1486844"/>
              <a:ext cx="324720" cy="293760"/>
            </p14:xfrm>
          </p:contentPart>
        </mc:Choice>
        <mc:Fallback xmlns="">
          <p:pic>
            <p:nvPicPr>
              <p:cNvPr id="8" name="Ink 7">
                <a:extLst>
                  <a:ext uri="{FF2B5EF4-FFF2-40B4-BE49-F238E27FC236}">
                    <a16:creationId xmlns:a16="http://schemas.microsoft.com/office/drawing/2014/main" id="{A96B5D3B-A045-44FA-919D-8153768C5557}"/>
                  </a:ext>
                </a:extLst>
              </p:cNvPr>
              <p:cNvPicPr/>
              <p:nvPr/>
            </p:nvPicPr>
            <p:blipFill>
              <a:blip r:embed="rId9"/>
              <a:stretch>
                <a:fillRect/>
              </a:stretch>
            </p:blipFill>
            <p:spPr>
              <a:xfrm>
                <a:off x="1821121" y="1379204"/>
                <a:ext cx="432360" cy="50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xmlns="" id="{BBF6C7DB-4C2E-4A55-99A4-0302A1500BE5}"/>
                  </a:ext>
                </a:extLst>
              </p14:cNvPr>
              <p14:cNvContentPartPr/>
              <p14:nvPr/>
            </p14:nvContentPartPr>
            <p14:xfrm>
              <a:off x="1997881" y="1650284"/>
              <a:ext cx="209520" cy="132480"/>
            </p14:xfrm>
          </p:contentPart>
        </mc:Choice>
        <mc:Fallback xmlns="">
          <p:pic>
            <p:nvPicPr>
              <p:cNvPr id="9" name="Ink 8">
                <a:extLst>
                  <a:ext uri="{FF2B5EF4-FFF2-40B4-BE49-F238E27FC236}">
                    <a16:creationId xmlns:a16="http://schemas.microsoft.com/office/drawing/2014/main" id="{BBF6C7DB-4C2E-4A55-99A4-0302A1500BE5}"/>
                  </a:ext>
                </a:extLst>
              </p:cNvPr>
              <p:cNvPicPr/>
              <p:nvPr/>
            </p:nvPicPr>
            <p:blipFill>
              <a:blip r:embed="rId11"/>
              <a:stretch>
                <a:fillRect/>
              </a:stretch>
            </p:blipFill>
            <p:spPr>
              <a:xfrm>
                <a:off x="1944241" y="1542644"/>
                <a:ext cx="31716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xmlns="" id="{6D36B491-BAC3-47F5-95AD-4B35E0D0033E}"/>
                  </a:ext>
                </a:extLst>
              </p14:cNvPr>
              <p14:cNvContentPartPr/>
              <p14:nvPr/>
            </p14:nvContentPartPr>
            <p14:xfrm>
              <a:off x="1874761" y="1477484"/>
              <a:ext cx="216720" cy="187560"/>
            </p14:xfrm>
          </p:contentPart>
        </mc:Choice>
        <mc:Fallback xmlns="">
          <p:pic>
            <p:nvPicPr>
              <p:cNvPr id="10" name="Ink 9">
                <a:extLst>
                  <a:ext uri="{FF2B5EF4-FFF2-40B4-BE49-F238E27FC236}">
                    <a16:creationId xmlns:a16="http://schemas.microsoft.com/office/drawing/2014/main" id="{6D36B491-BAC3-47F5-95AD-4B35E0D0033E}"/>
                  </a:ext>
                </a:extLst>
              </p:cNvPr>
              <p:cNvPicPr/>
              <p:nvPr/>
            </p:nvPicPr>
            <p:blipFill>
              <a:blip r:embed="rId13"/>
              <a:stretch>
                <a:fillRect/>
              </a:stretch>
            </p:blipFill>
            <p:spPr>
              <a:xfrm>
                <a:off x="1821121" y="1369844"/>
                <a:ext cx="324360"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xmlns="" id="{16E7D754-AD43-4590-ABCC-8523135CE296}"/>
                  </a:ext>
                </a:extLst>
              </p14:cNvPr>
              <p14:cNvContentPartPr/>
              <p14:nvPr/>
            </p14:nvContentPartPr>
            <p14:xfrm>
              <a:off x="1935961" y="1599884"/>
              <a:ext cx="210240" cy="170280"/>
            </p14:xfrm>
          </p:contentPart>
        </mc:Choice>
        <mc:Fallback xmlns="">
          <p:pic>
            <p:nvPicPr>
              <p:cNvPr id="11" name="Ink 10">
                <a:extLst>
                  <a:ext uri="{FF2B5EF4-FFF2-40B4-BE49-F238E27FC236}">
                    <a16:creationId xmlns:a16="http://schemas.microsoft.com/office/drawing/2014/main" id="{16E7D754-AD43-4590-ABCC-8523135CE296}"/>
                  </a:ext>
                </a:extLst>
              </p:cNvPr>
              <p:cNvPicPr/>
              <p:nvPr/>
            </p:nvPicPr>
            <p:blipFill>
              <a:blip r:embed="rId15"/>
              <a:stretch>
                <a:fillRect/>
              </a:stretch>
            </p:blipFill>
            <p:spPr>
              <a:xfrm>
                <a:off x="1882321" y="1492244"/>
                <a:ext cx="31788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xmlns="" id="{F6208D93-5A6C-41A0-B577-78F1758F8D8F}"/>
                  </a:ext>
                </a:extLst>
              </p14:cNvPr>
              <p14:cNvContentPartPr/>
              <p14:nvPr/>
            </p14:nvContentPartPr>
            <p14:xfrm>
              <a:off x="1911841" y="1597724"/>
              <a:ext cx="291240" cy="345240"/>
            </p14:xfrm>
          </p:contentPart>
        </mc:Choice>
        <mc:Fallback xmlns="">
          <p:pic>
            <p:nvPicPr>
              <p:cNvPr id="12" name="Ink 11">
                <a:extLst>
                  <a:ext uri="{FF2B5EF4-FFF2-40B4-BE49-F238E27FC236}">
                    <a16:creationId xmlns:a16="http://schemas.microsoft.com/office/drawing/2014/main" id="{F6208D93-5A6C-41A0-B577-78F1758F8D8F}"/>
                  </a:ext>
                </a:extLst>
              </p:cNvPr>
              <p:cNvPicPr/>
              <p:nvPr/>
            </p:nvPicPr>
            <p:blipFill>
              <a:blip r:embed="rId17"/>
              <a:stretch>
                <a:fillRect/>
              </a:stretch>
            </p:blipFill>
            <p:spPr>
              <a:xfrm>
                <a:off x="1857841" y="1489724"/>
                <a:ext cx="398880" cy="560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xmlns="" id="{0507B2BC-4EDC-458C-A646-614959501457}"/>
                  </a:ext>
                </a:extLst>
              </p14:cNvPr>
              <p14:cNvContentPartPr/>
              <p14:nvPr/>
            </p14:nvContentPartPr>
            <p14:xfrm>
              <a:off x="2004001" y="1800764"/>
              <a:ext cx="266760" cy="399240"/>
            </p14:xfrm>
          </p:contentPart>
        </mc:Choice>
        <mc:Fallback xmlns="">
          <p:pic>
            <p:nvPicPr>
              <p:cNvPr id="13" name="Ink 12">
                <a:extLst>
                  <a:ext uri="{FF2B5EF4-FFF2-40B4-BE49-F238E27FC236}">
                    <a16:creationId xmlns:a16="http://schemas.microsoft.com/office/drawing/2014/main" id="{0507B2BC-4EDC-458C-A646-614959501457}"/>
                  </a:ext>
                </a:extLst>
              </p:cNvPr>
              <p:cNvPicPr/>
              <p:nvPr/>
            </p:nvPicPr>
            <p:blipFill>
              <a:blip r:embed="rId19"/>
              <a:stretch>
                <a:fillRect/>
              </a:stretch>
            </p:blipFill>
            <p:spPr>
              <a:xfrm>
                <a:off x="1950361" y="1693124"/>
                <a:ext cx="374400" cy="614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xmlns="" id="{15A6367F-86D9-41A9-B628-6ED6292B4A3C}"/>
                  </a:ext>
                </a:extLst>
              </p14:cNvPr>
              <p14:cNvContentPartPr/>
              <p14:nvPr/>
            </p14:nvContentPartPr>
            <p14:xfrm>
              <a:off x="1856401" y="1712204"/>
              <a:ext cx="765000" cy="1264320"/>
            </p14:xfrm>
          </p:contentPart>
        </mc:Choice>
        <mc:Fallback xmlns="">
          <p:pic>
            <p:nvPicPr>
              <p:cNvPr id="15" name="Ink 14">
                <a:extLst>
                  <a:ext uri="{FF2B5EF4-FFF2-40B4-BE49-F238E27FC236}">
                    <a16:creationId xmlns:a16="http://schemas.microsoft.com/office/drawing/2014/main" id="{15A6367F-86D9-41A9-B628-6ED6292B4A3C}"/>
                  </a:ext>
                </a:extLst>
              </p:cNvPr>
              <p:cNvPicPr/>
              <p:nvPr/>
            </p:nvPicPr>
            <p:blipFill>
              <a:blip r:embed="rId21"/>
              <a:stretch>
                <a:fillRect/>
              </a:stretch>
            </p:blipFill>
            <p:spPr>
              <a:xfrm>
                <a:off x="1802401" y="1604204"/>
                <a:ext cx="872640" cy="1479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xmlns="" id="{B7BF3594-AD88-40AC-BE82-1EF0F345BACF}"/>
                  </a:ext>
                </a:extLst>
              </p14:cNvPr>
              <p14:cNvContentPartPr/>
              <p14:nvPr/>
            </p14:nvContentPartPr>
            <p14:xfrm>
              <a:off x="2318281" y="2096324"/>
              <a:ext cx="92520" cy="662040"/>
            </p14:xfrm>
          </p:contentPart>
        </mc:Choice>
        <mc:Fallback xmlns="">
          <p:pic>
            <p:nvPicPr>
              <p:cNvPr id="17" name="Ink 16">
                <a:extLst>
                  <a:ext uri="{FF2B5EF4-FFF2-40B4-BE49-F238E27FC236}">
                    <a16:creationId xmlns:a16="http://schemas.microsoft.com/office/drawing/2014/main" id="{B7BF3594-AD88-40AC-BE82-1EF0F345BACF}"/>
                  </a:ext>
                </a:extLst>
              </p:cNvPr>
              <p:cNvPicPr/>
              <p:nvPr/>
            </p:nvPicPr>
            <p:blipFill>
              <a:blip r:embed="rId23"/>
              <a:stretch>
                <a:fillRect/>
              </a:stretch>
            </p:blipFill>
            <p:spPr>
              <a:xfrm>
                <a:off x="2264281" y="1988684"/>
                <a:ext cx="200160" cy="87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xmlns="" id="{FD74DF06-8FB3-4E03-BEAA-C82331AA208D}"/>
                  </a:ext>
                </a:extLst>
              </p14:cNvPr>
              <p14:cNvContentPartPr/>
              <p14:nvPr/>
            </p14:nvContentPartPr>
            <p14:xfrm>
              <a:off x="1902841" y="1707164"/>
              <a:ext cx="611640" cy="1162800"/>
            </p14:xfrm>
          </p:contentPart>
        </mc:Choice>
        <mc:Fallback xmlns="">
          <p:pic>
            <p:nvPicPr>
              <p:cNvPr id="18" name="Ink 17">
                <a:extLst>
                  <a:ext uri="{FF2B5EF4-FFF2-40B4-BE49-F238E27FC236}">
                    <a16:creationId xmlns:a16="http://schemas.microsoft.com/office/drawing/2014/main" id="{FD74DF06-8FB3-4E03-BEAA-C82331AA208D}"/>
                  </a:ext>
                </a:extLst>
              </p:cNvPr>
              <p:cNvPicPr/>
              <p:nvPr/>
            </p:nvPicPr>
            <p:blipFill>
              <a:blip r:embed="rId25"/>
              <a:stretch>
                <a:fillRect/>
              </a:stretch>
            </p:blipFill>
            <p:spPr>
              <a:xfrm>
                <a:off x="1848841" y="1599524"/>
                <a:ext cx="719280" cy="1378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xmlns="" id="{351E13E5-42D1-4CD7-843A-ADA0D99409F5}"/>
                  </a:ext>
                </a:extLst>
              </p14:cNvPr>
              <p14:cNvContentPartPr/>
              <p14:nvPr/>
            </p14:nvContentPartPr>
            <p14:xfrm>
              <a:off x="4396921" y="1781684"/>
              <a:ext cx="793440" cy="1239120"/>
            </p14:xfrm>
          </p:contentPart>
        </mc:Choice>
        <mc:Fallback xmlns="">
          <p:pic>
            <p:nvPicPr>
              <p:cNvPr id="19" name="Ink 18">
                <a:extLst>
                  <a:ext uri="{FF2B5EF4-FFF2-40B4-BE49-F238E27FC236}">
                    <a16:creationId xmlns:a16="http://schemas.microsoft.com/office/drawing/2014/main" id="{351E13E5-42D1-4CD7-843A-ADA0D99409F5}"/>
                  </a:ext>
                </a:extLst>
              </p:cNvPr>
              <p:cNvPicPr/>
              <p:nvPr/>
            </p:nvPicPr>
            <p:blipFill>
              <a:blip r:embed="rId27"/>
              <a:stretch>
                <a:fillRect/>
              </a:stretch>
            </p:blipFill>
            <p:spPr>
              <a:xfrm>
                <a:off x="4342921" y="1674044"/>
                <a:ext cx="901080" cy="1454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xmlns="" id="{49870D6C-9147-4614-8B92-FE48AA415143}"/>
                  </a:ext>
                </a:extLst>
              </p14:cNvPr>
              <p14:cNvContentPartPr/>
              <p14:nvPr/>
            </p14:nvContentPartPr>
            <p14:xfrm>
              <a:off x="1918681" y="1690244"/>
              <a:ext cx="387000" cy="897480"/>
            </p14:xfrm>
          </p:contentPart>
        </mc:Choice>
        <mc:Fallback xmlns="">
          <p:pic>
            <p:nvPicPr>
              <p:cNvPr id="20" name="Ink 19">
                <a:extLst>
                  <a:ext uri="{FF2B5EF4-FFF2-40B4-BE49-F238E27FC236}">
                    <a16:creationId xmlns:a16="http://schemas.microsoft.com/office/drawing/2014/main" id="{49870D6C-9147-4614-8B92-FE48AA415143}"/>
                  </a:ext>
                </a:extLst>
              </p:cNvPr>
              <p:cNvPicPr/>
              <p:nvPr/>
            </p:nvPicPr>
            <p:blipFill>
              <a:blip r:embed="rId29"/>
              <a:stretch>
                <a:fillRect/>
              </a:stretch>
            </p:blipFill>
            <p:spPr>
              <a:xfrm>
                <a:off x="1865041" y="1582604"/>
                <a:ext cx="494640" cy="1113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xmlns="" id="{04B9F7D4-35EF-4395-9AF6-4BAD5FAD777A}"/>
                  </a:ext>
                </a:extLst>
              </p14:cNvPr>
              <p14:cNvContentPartPr/>
              <p14:nvPr/>
            </p14:nvContentPartPr>
            <p14:xfrm>
              <a:off x="1846321" y="1542284"/>
              <a:ext cx="528480" cy="1201320"/>
            </p14:xfrm>
          </p:contentPart>
        </mc:Choice>
        <mc:Fallback xmlns="">
          <p:pic>
            <p:nvPicPr>
              <p:cNvPr id="21" name="Ink 20">
                <a:extLst>
                  <a:ext uri="{FF2B5EF4-FFF2-40B4-BE49-F238E27FC236}">
                    <a16:creationId xmlns:a16="http://schemas.microsoft.com/office/drawing/2014/main" id="{04B9F7D4-35EF-4395-9AF6-4BAD5FAD777A}"/>
                  </a:ext>
                </a:extLst>
              </p:cNvPr>
              <p:cNvPicPr/>
              <p:nvPr/>
            </p:nvPicPr>
            <p:blipFill>
              <a:blip r:embed="rId31"/>
              <a:stretch>
                <a:fillRect/>
              </a:stretch>
            </p:blipFill>
            <p:spPr>
              <a:xfrm>
                <a:off x="1792681" y="1434284"/>
                <a:ext cx="636120" cy="1416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xmlns="" id="{F24B88E7-49FE-4DD1-8396-E645D87149FF}"/>
                  </a:ext>
                </a:extLst>
              </p14:cNvPr>
              <p14:cNvContentPartPr/>
              <p14:nvPr/>
            </p14:nvContentPartPr>
            <p14:xfrm>
              <a:off x="1856401" y="2225924"/>
              <a:ext cx="495720" cy="664560"/>
            </p14:xfrm>
          </p:contentPart>
        </mc:Choice>
        <mc:Fallback xmlns="">
          <p:pic>
            <p:nvPicPr>
              <p:cNvPr id="22" name="Ink 21">
                <a:extLst>
                  <a:ext uri="{FF2B5EF4-FFF2-40B4-BE49-F238E27FC236}">
                    <a16:creationId xmlns:a16="http://schemas.microsoft.com/office/drawing/2014/main" id="{F24B88E7-49FE-4DD1-8396-E645D87149FF}"/>
                  </a:ext>
                </a:extLst>
              </p:cNvPr>
              <p:cNvPicPr/>
              <p:nvPr/>
            </p:nvPicPr>
            <p:blipFill>
              <a:blip r:embed="rId33"/>
              <a:stretch>
                <a:fillRect/>
              </a:stretch>
            </p:blipFill>
            <p:spPr>
              <a:xfrm>
                <a:off x="1802401" y="2117924"/>
                <a:ext cx="603360" cy="880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xmlns="" id="{CF177C04-EDBE-4274-9F61-33B604F99133}"/>
                  </a:ext>
                </a:extLst>
              </p14:cNvPr>
              <p14:cNvContentPartPr/>
              <p14:nvPr/>
            </p14:nvContentPartPr>
            <p14:xfrm>
              <a:off x="2367601" y="2022524"/>
              <a:ext cx="89640" cy="916200"/>
            </p14:xfrm>
          </p:contentPart>
        </mc:Choice>
        <mc:Fallback xmlns="">
          <p:pic>
            <p:nvPicPr>
              <p:cNvPr id="23" name="Ink 22">
                <a:extLst>
                  <a:ext uri="{FF2B5EF4-FFF2-40B4-BE49-F238E27FC236}">
                    <a16:creationId xmlns:a16="http://schemas.microsoft.com/office/drawing/2014/main" id="{CF177C04-EDBE-4274-9F61-33B604F99133}"/>
                  </a:ext>
                </a:extLst>
              </p:cNvPr>
              <p:cNvPicPr/>
              <p:nvPr/>
            </p:nvPicPr>
            <p:blipFill>
              <a:blip r:embed="rId35"/>
              <a:stretch>
                <a:fillRect/>
              </a:stretch>
            </p:blipFill>
            <p:spPr>
              <a:xfrm>
                <a:off x="2313601" y="1914884"/>
                <a:ext cx="197280" cy="1131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xmlns="" id="{CEBB50C5-D83C-44C9-8687-A8D0DC26A3A1}"/>
                  </a:ext>
                </a:extLst>
              </p14:cNvPr>
              <p14:cNvContentPartPr/>
              <p14:nvPr/>
            </p14:nvContentPartPr>
            <p14:xfrm>
              <a:off x="2548681" y="2484404"/>
              <a:ext cx="1895040" cy="1349280"/>
            </p14:xfrm>
          </p:contentPart>
        </mc:Choice>
        <mc:Fallback xmlns="">
          <p:pic>
            <p:nvPicPr>
              <p:cNvPr id="24" name="Ink 23">
                <a:extLst>
                  <a:ext uri="{FF2B5EF4-FFF2-40B4-BE49-F238E27FC236}">
                    <a16:creationId xmlns:a16="http://schemas.microsoft.com/office/drawing/2014/main" id="{CEBB50C5-D83C-44C9-8687-A8D0DC26A3A1}"/>
                  </a:ext>
                </a:extLst>
              </p:cNvPr>
              <p:cNvPicPr/>
              <p:nvPr/>
            </p:nvPicPr>
            <p:blipFill>
              <a:blip r:embed="rId37"/>
              <a:stretch>
                <a:fillRect/>
              </a:stretch>
            </p:blipFill>
            <p:spPr>
              <a:xfrm>
                <a:off x="2494681" y="2376404"/>
                <a:ext cx="2002680" cy="1564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xmlns="" id="{CE35DF07-9E7B-4A97-9033-57E301344284}"/>
                  </a:ext>
                </a:extLst>
              </p14:cNvPr>
              <p14:cNvContentPartPr/>
              <p14:nvPr/>
            </p14:nvContentPartPr>
            <p14:xfrm>
              <a:off x="2418721" y="2586644"/>
              <a:ext cx="162000" cy="669240"/>
            </p14:xfrm>
          </p:contentPart>
        </mc:Choice>
        <mc:Fallback xmlns="">
          <p:pic>
            <p:nvPicPr>
              <p:cNvPr id="26" name="Ink 25">
                <a:extLst>
                  <a:ext uri="{FF2B5EF4-FFF2-40B4-BE49-F238E27FC236}">
                    <a16:creationId xmlns:a16="http://schemas.microsoft.com/office/drawing/2014/main" id="{CE35DF07-9E7B-4A97-9033-57E301344284}"/>
                  </a:ext>
                </a:extLst>
              </p:cNvPr>
              <p:cNvPicPr/>
              <p:nvPr/>
            </p:nvPicPr>
            <p:blipFill>
              <a:blip r:embed="rId39"/>
              <a:stretch>
                <a:fillRect/>
              </a:stretch>
            </p:blipFill>
            <p:spPr>
              <a:xfrm>
                <a:off x="2364721" y="2479004"/>
                <a:ext cx="269640" cy="8848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xmlns="" id="{F5C23469-59BB-42C9-9AC0-22D238B5463E}"/>
                  </a:ext>
                </a:extLst>
              </p14:cNvPr>
              <p14:cNvContentPartPr/>
              <p14:nvPr/>
            </p14:nvContentPartPr>
            <p14:xfrm>
              <a:off x="2931721" y="3980564"/>
              <a:ext cx="944280" cy="537120"/>
            </p14:xfrm>
          </p:contentPart>
        </mc:Choice>
        <mc:Fallback xmlns="">
          <p:pic>
            <p:nvPicPr>
              <p:cNvPr id="28" name="Ink 27">
                <a:extLst>
                  <a:ext uri="{FF2B5EF4-FFF2-40B4-BE49-F238E27FC236}">
                    <a16:creationId xmlns:a16="http://schemas.microsoft.com/office/drawing/2014/main" id="{F5C23469-59BB-42C9-9AC0-22D238B5463E}"/>
                  </a:ext>
                </a:extLst>
              </p:cNvPr>
              <p:cNvPicPr/>
              <p:nvPr/>
            </p:nvPicPr>
            <p:blipFill>
              <a:blip r:embed="rId41"/>
              <a:stretch>
                <a:fillRect/>
              </a:stretch>
            </p:blipFill>
            <p:spPr>
              <a:xfrm>
                <a:off x="2877721" y="3872924"/>
                <a:ext cx="1051920" cy="752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xmlns="" id="{1A9434E5-5DB1-4E46-B419-7324A446FCAF}"/>
                  </a:ext>
                </a:extLst>
              </p14:cNvPr>
              <p14:cNvContentPartPr/>
              <p14:nvPr/>
            </p14:nvContentPartPr>
            <p14:xfrm>
              <a:off x="2846041" y="3933404"/>
              <a:ext cx="128160" cy="47880"/>
            </p14:xfrm>
          </p:contentPart>
        </mc:Choice>
        <mc:Fallback xmlns="">
          <p:pic>
            <p:nvPicPr>
              <p:cNvPr id="29" name="Ink 28">
                <a:extLst>
                  <a:ext uri="{FF2B5EF4-FFF2-40B4-BE49-F238E27FC236}">
                    <a16:creationId xmlns:a16="http://schemas.microsoft.com/office/drawing/2014/main" id="{1A9434E5-5DB1-4E46-B419-7324A446FCAF}"/>
                  </a:ext>
                </a:extLst>
              </p:cNvPr>
              <p:cNvPicPr/>
              <p:nvPr/>
            </p:nvPicPr>
            <p:blipFill>
              <a:blip r:embed="rId43"/>
              <a:stretch>
                <a:fillRect/>
              </a:stretch>
            </p:blipFill>
            <p:spPr>
              <a:xfrm>
                <a:off x="2810401" y="3861404"/>
                <a:ext cx="19980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xmlns="" id="{280435C2-EA75-464C-9649-C8A8015DA3D7}"/>
                  </a:ext>
                </a:extLst>
              </p14:cNvPr>
              <p14:cNvContentPartPr/>
              <p14:nvPr/>
            </p14:nvContentPartPr>
            <p14:xfrm>
              <a:off x="3010921" y="3906404"/>
              <a:ext cx="958320" cy="124560"/>
            </p14:xfrm>
          </p:contentPart>
        </mc:Choice>
        <mc:Fallback xmlns="">
          <p:pic>
            <p:nvPicPr>
              <p:cNvPr id="30" name="Ink 29">
                <a:extLst>
                  <a:ext uri="{FF2B5EF4-FFF2-40B4-BE49-F238E27FC236}">
                    <a16:creationId xmlns:a16="http://schemas.microsoft.com/office/drawing/2014/main" id="{280435C2-EA75-464C-9649-C8A8015DA3D7}"/>
                  </a:ext>
                </a:extLst>
              </p:cNvPr>
              <p:cNvPicPr/>
              <p:nvPr/>
            </p:nvPicPr>
            <p:blipFill>
              <a:blip r:embed="rId45"/>
              <a:stretch>
                <a:fillRect/>
              </a:stretch>
            </p:blipFill>
            <p:spPr>
              <a:xfrm>
                <a:off x="2974921" y="3834764"/>
                <a:ext cx="102996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xmlns="" id="{A017579D-8961-49CD-A300-2C5C788DEA55}"/>
                  </a:ext>
                </a:extLst>
              </p14:cNvPr>
              <p14:cNvContentPartPr/>
              <p14:nvPr/>
            </p14:nvContentPartPr>
            <p14:xfrm>
              <a:off x="2807521" y="3934484"/>
              <a:ext cx="360" cy="360"/>
            </p14:xfrm>
          </p:contentPart>
        </mc:Choice>
        <mc:Fallback xmlns="">
          <p:pic>
            <p:nvPicPr>
              <p:cNvPr id="31" name="Ink 30">
                <a:extLst>
                  <a:ext uri="{FF2B5EF4-FFF2-40B4-BE49-F238E27FC236}">
                    <a16:creationId xmlns:a16="http://schemas.microsoft.com/office/drawing/2014/main" id="{A017579D-8961-49CD-A300-2C5C788DEA55}"/>
                  </a:ext>
                </a:extLst>
              </p:cNvPr>
              <p:cNvPicPr/>
              <p:nvPr/>
            </p:nvPicPr>
            <p:blipFill>
              <a:blip r:embed="rId47"/>
              <a:stretch>
                <a:fillRect/>
              </a:stretch>
            </p:blipFill>
            <p:spPr>
              <a:xfrm>
                <a:off x="2771881" y="386284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xmlns="" id="{1D9C9BA1-7C93-4F38-86D8-B22A83532312}"/>
                  </a:ext>
                </a:extLst>
              </p14:cNvPr>
              <p14:cNvContentPartPr/>
              <p14:nvPr/>
            </p14:nvContentPartPr>
            <p14:xfrm>
              <a:off x="3213961" y="3869684"/>
              <a:ext cx="360" cy="360"/>
            </p14:xfrm>
          </p:contentPart>
        </mc:Choice>
        <mc:Fallback xmlns="">
          <p:pic>
            <p:nvPicPr>
              <p:cNvPr id="32" name="Ink 31">
                <a:extLst>
                  <a:ext uri="{FF2B5EF4-FFF2-40B4-BE49-F238E27FC236}">
                    <a16:creationId xmlns:a16="http://schemas.microsoft.com/office/drawing/2014/main" id="{1D9C9BA1-7C93-4F38-86D8-B22A83532312}"/>
                  </a:ext>
                </a:extLst>
              </p:cNvPr>
              <p:cNvPicPr/>
              <p:nvPr/>
            </p:nvPicPr>
            <p:blipFill>
              <a:blip r:embed="rId47"/>
              <a:stretch>
                <a:fillRect/>
              </a:stretch>
            </p:blipFill>
            <p:spPr>
              <a:xfrm>
                <a:off x="3178321" y="379804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3" name="Ink 32">
                <a:extLst>
                  <a:ext uri="{FF2B5EF4-FFF2-40B4-BE49-F238E27FC236}">
                    <a16:creationId xmlns:a16="http://schemas.microsoft.com/office/drawing/2014/main" xmlns="" id="{6F648D33-22E8-4C39-8EF1-654EBD90923A}"/>
                  </a:ext>
                </a:extLst>
              </p14:cNvPr>
              <p14:cNvContentPartPr/>
              <p14:nvPr/>
            </p14:nvContentPartPr>
            <p14:xfrm>
              <a:off x="3251041" y="3832244"/>
              <a:ext cx="563760" cy="179280"/>
            </p14:xfrm>
          </p:contentPart>
        </mc:Choice>
        <mc:Fallback xmlns="">
          <p:pic>
            <p:nvPicPr>
              <p:cNvPr id="33" name="Ink 32">
                <a:extLst>
                  <a:ext uri="{FF2B5EF4-FFF2-40B4-BE49-F238E27FC236}">
                    <a16:creationId xmlns:a16="http://schemas.microsoft.com/office/drawing/2014/main" id="{6F648D33-22E8-4C39-8EF1-654EBD90923A}"/>
                  </a:ext>
                </a:extLst>
              </p:cNvPr>
              <p:cNvPicPr/>
              <p:nvPr/>
            </p:nvPicPr>
            <p:blipFill>
              <a:blip r:embed="rId50"/>
              <a:stretch>
                <a:fillRect/>
              </a:stretch>
            </p:blipFill>
            <p:spPr>
              <a:xfrm>
                <a:off x="3215041" y="3760244"/>
                <a:ext cx="63540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4" name="Ink 33">
                <a:extLst>
                  <a:ext uri="{FF2B5EF4-FFF2-40B4-BE49-F238E27FC236}">
                    <a16:creationId xmlns:a16="http://schemas.microsoft.com/office/drawing/2014/main" xmlns="" id="{BAB2238F-02D5-4F36-9930-576CDDDA4C4B}"/>
                  </a:ext>
                </a:extLst>
              </p14:cNvPr>
              <p14:cNvContentPartPr/>
              <p14:nvPr/>
            </p14:nvContentPartPr>
            <p14:xfrm>
              <a:off x="2909761" y="3887684"/>
              <a:ext cx="295200" cy="99000"/>
            </p14:xfrm>
          </p:contentPart>
        </mc:Choice>
        <mc:Fallback xmlns="">
          <p:pic>
            <p:nvPicPr>
              <p:cNvPr id="34" name="Ink 33">
                <a:extLst>
                  <a:ext uri="{FF2B5EF4-FFF2-40B4-BE49-F238E27FC236}">
                    <a16:creationId xmlns:a16="http://schemas.microsoft.com/office/drawing/2014/main" id="{BAB2238F-02D5-4F36-9930-576CDDDA4C4B}"/>
                  </a:ext>
                </a:extLst>
              </p:cNvPr>
              <p:cNvPicPr/>
              <p:nvPr/>
            </p:nvPicPr>
            <p:blipFill>
              <a:blip r:embed="rId52"/>
              <a:stretch>
                <a:fillRect/>
              </a:stretch>
            </p:blipFill>
            <p:spPr>
              <a:xfrm>
                <a:off x="2874121" y="3815684"/>
                <a:ext cx="3668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xmlns="" id="{2D37F118-55FE-42CE-AE08-5B82CDF92D22}"/>
                  </a:ext>
                </a:extLst>
              </p14:cNvPr>
              <p14:cNvContentPartPr/>
              <p14:nvPr/>
            </p14:nvContentPartPr>
            <p14:xfrm>
              <a:off x="2480641" y="1781684"/>
              <a:ext cx="1935000" cy="547920"/>
            </p14:xfrm>
          </p:contentPart>
        </mc:Choice>
        <mc:Fallback xmlns="">
          <p:pic>
            <p:nvPicPr>
              <p:cNvPr id="35" name="Ink 34">
                <a:extLst>
                  <a:ext uri="{FF2B5EF4-FFF2-40B4-BE49-F238E27FC236}">
                    <a16:creationId xmlns:a16="http://schemas.microsoft.com/office/drawing/2014/main" id="{2D37F118-55FE-42CE-AE08-5B82CDF92D22}"/>
                  </a:ext>
                </a:extLst>
              </p:cNvPr>
              <p:cNvPicPr/>
              <p:nvPr/>
            </p:nvPicPr>
            <p:blipFill>
              <a:blip r:embed="rId54"/>
              <a:stretch>
                <a:fillRect/>
              </a:stretch>
            </p:blipFill>
            <p:spPr>
              <a:xfrm>
                <a:off x="2444641" y="1709684"/>
                <a:ext cx="2006640" cy="6915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6" name="Ink 35">
                <a:extLst>
                  <a:ext uri="{FF2B5EF4-FFF2-40B4-BE49-F238E27FC236}">
                    <a16:creationId xmlns:a16="http://schemas.microsoft.com/office/drawing/2014/main" xmlns="" id="{227D81A1-68B1-48D5-B199-2B5BEF5C40A4}"/>
                  </a:ext>
                </a:extLst>
              </p14:cNvPr>
              <p14:cNvContentPartPr/>
              <p14:nvPr/>
            </p14:nvContentPartPr>
            <p14:xfrm>
              <a:off x="4368121" y="1588004"/>
              <a:ext cx="78840" cy="912240"/>
            </p14:xfrm>
          </p:contentPart>
        </mc:Choice>
        <mc:Fallback xmlns="">
          <p:pic>
            <p:nvPicPr>
              <p:cNvPr id="36" name="Ink 35">
                <a:extLst>
                  <a:ext uri="{FF2B5EF4-FFF2-40B4-BE49-F238E27FC236}">
                    <a16:creationId xmlns:a16="http://schemas.microsoft.com/office/drawing/2014/main" id="{227D81A1-68B1-48D5-B199-2B5BEF5C40A4}"/>
                  </a:ext>
                </a:extLst>
              </p:cNvPr>
              <p:cNvPicPr/>
              <p:nvPr/>
            </p:nvPicPr>
            <p:blipFill>
              <a:blip r:embed="rId56"/>
              <a:stretch>
                <a:fillRect/>
              </a:stretch>
            </p:blipFill>
            <p:spPr>
              <a:xfrm>
                <a:off x="4332481" y="1516004"/>
                <a:ext cx="150480" cy="10558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7" name="Ink 36">
                <a:extLst>
                  <a:ext uri="{FF2B5EF4-FFF2-40B4-BE49-F238E27FC236}">
                    <a16:creationId xmlns:a16="http://schemas.microsoft.com/office/drawing/2014/main" xmlns="" id="{BFC10AB4-4167-4C05-8058-339601DD5ED1}"/>
                  </a:ext>
                </a:extLst>
              </p14:cNvPr>
              <p14:cNvContentPartPr/>
              <p14:nvPr/>
            </p14:nvContentPartPr>
            <p14:xfrm>
              <a:off x="2444281" y="1708604"/>
              <a:ext cx="114840" cy="491760"/>
            </p14:xfrm>
          </p:contentPart>
        </mc:Choice>
        <mc:Fallback xmlns="">
          <p:pic>
            <p:nvPicPr>
              <p:cNvPr id="37" name="Ink 36">
                <a:extLst>
                  <a:ext uri="{FF2B5EF4-FFF2-40B4-BE49-F238E27FC236}">
                    <a16:creationId xmlns:a16="http://schemas.microsoft.com/office/drawing/2014/main" id="{BFC10AB4-4167-4C05-8058-339601DD5ED1}"/>
                  </a:ext>
                </a:extLst>
              </p:cNvPr>
              <p:cNvPicPr/>
              <p:nvPr/>
            </p:nvPicPr>
            <p:blipFill>
              <a:blip r:embed="rId58"/>
              <a:stretch>
                <a:fillRect/>
              </a:stretch>
            </p:blipFill>
            <p:spPr>
              <a:xfrm>
                <a:off x="2408281" y="1636604"/>
                <a:ext cx="186480" cy="6354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8" name="Ink 37">
                <a:extLst>
                  <a:ext uri="{FF2B5EF4-FFF2-40B4-BE49-F238E27FC236}">
                    <a16:creationId xmlns:a16="http://schemas.microsoft.com/office/drawing/2014/main" xmlns="" id="{083A5238-9EC8-4DEB-B340-E90442B1AA73}"/>
                  </a:ext>
                </a:extLst>
              </p14:cNvPr>
              <p14:cNvContentPartPr/>
              <p14:nvPr/>
            </p14:nvContentPartPr>
            <p14:xfrm>
              <a:off x="2576761" y="1865924"/>
              <a:ext cx="1866960" cy="627120"/>
            </p14:xfrm>
          </p:contentPart>
        </mc:Choice>
        <mc:Fallback xmlns="">
          <p:pic>
            <p:nvPicPr>
              <p:cNvPr id="38" name="Ink 37">
                <a:extLst>
                  <a:ext uri="{FF2B5EF4-FFF2-40B4-BE49-F238E27FC236}">
                    <a16:creationId xmlns:a16="http://schemas.microsoft.com/office/drawing/2014/main" id="{083A5238-9EC8-4DEB-B340-E90442B1AA73}"/>
                  </a:ext>
                </a:extLst>
              </p:cNvPr>
              <p:cNvPicPr/>
              <p:nvPr/>
            </p:nvPicPr>
            <p:blipFill>
              <a:blip r:embed="rId60"/>
              <a:stretch>
                <a:fillRect/>
              </a:stretch>
            </p:blipFill>
            <p:spPr>
              <a:xfrm>
                <a:off x="2541121" y="1793924"/>
                <a:ext cx="1938600" cy="770760"/>
              </a:xfrm>
              <a:prstGeom prst="rect">
                <a:avLst/>
              </a:prstGeom>
            </p:spPr>
          </p:pic>
        </mc:Fallback>
      </mc:AlternateContent>
      <p:sp>
        <p:nvSpPr>
          <p:cNvPr id="39" name="Rectangle: Rounded Corners 38">
            <a:extLst>
              <a:ext uri="{FF2B5EF4-FFF2-40B4-BE49-F238E27FC236}">
                <a16:creationId xmlns:a16="http://schemas.microsoft.com/office/drawing/2014/main" xmlns="" id="{6114854E-A27D-4BA8-944E-E64F53A94045}"/>
              </a:ext>
            </a:extLst>
          </p:cNvPr>
          <p:cNvSpPr/>
          <p:nvPr/>
        </p:nvSpPr>
        <p:spPr>
          <a:xfrm>
            <a:off x="5660252" y="5668562"/>
            <a:ext cx="1824658"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Perineal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(Area Between Genitals and Anus)</a:t>
            </a:r>
          </a:p>
        </p:txBody>
      </p:sp>
      <p:cxnSp>
        <p:nvCxnSpPr>
          <p:cNvPr id="40" name="Straight Arrow Connector 39">
            <a:extLst>
              <a:ext uri="{FF2B5EF4-FFF2-40B4-BE49-F238E27FC236}">
                <a16:creationId xmlns:a16="http://schemas.microsoft.com/office/drawing/2014/main" xmlns="" id="{1EB9505B-1A1F-4BCD-B313-D366F542597E}"/>
              </a:ext>
            </a:extLst>
          </p:cNvPr>
          <p:cNvCxnSpPr>
            <a:cxnSpLocks/>
          </p:cNvCxnSpPr>
          <p:nvPr/>
        </p:nvCxnSpPr>
        <p:spPr>
          <a:xfrm flipH="1" flipV="1">
            <a:off x="3356855" y="4713402"/>
            <a:ext cx="2303398" cy="1363394"/>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pic>
        <p:nvPicPr>
          <p:cNvPr id="42" name="Picture 41">
            <a:extLst>
              <a:ext uri="{FF2B5EF4-FFF2-40B4-BE49-F238E27FC236}">
                <a16:creationId xmlns:a16="http://schemas.microsoft.com/office/drawing/2014/main" xmlns="" id="{B27E5869-269A-4194-82D2-ED567F3F6EF8}"/>
              </a:ext>
            </a:extLst>
          </p:cNvPr>
          <p:cNvPicPr>
            <a:picLocks noChangeAspect="1"/>
          </p:cNvPicPr>
          <p:nvPr/>
        </p:nvPicPr>
        <p:blipFill rotWithShape="1">
          <a:blip r:embed="rId61">
            <a:extLst>
              <a:ext uri="{28A0092B-C50C-407E-A947-70E740481C1C}">
                <a14:useLocalDpi xmlns:a14="http://schemas.microsoft.com/office/drawing/2010/main" val="0"/>
              </a:ext>
            </a:extLst>
          </a:blip>
          <a:srcRect l="15931" r="22284" b="88812"/>
          <a:stretch/>
        </p:blipFill>
        <p:spPr>
          <a:xfrm>
            <a:off x="3448141" y="34396"/>
            <a:ext cx="5237353" cy="499209"/>
          </a:xfrm>
          <a:prstGeom prst="rect">
            <a:avLst/>
          </a:prstGeom>
        </p:spPr>
      </p:pic>
      <p:cxnSp>
        <p:nvCxnSpPr>
          <p:cNvPr id="46" name="Straight Arrow Connector 45">
            <a:extLst>
              <a:ext uri="{FF2B5EF4-FFF2-40B4-BE49-F238E27FC236}">
                <a16:creationId xmlns:a16="http://schemas.microsoft.com/office/drawing/2014/main" xmlns="" id="{8E548B4B-A57C-425E-8A2B-826E4B8A3B87}"/>
              </a:ext>
            </a:extLst>
          </p:cNvPr>
          <p:cNvCxnSpPr>
            <a:cxnSpLocks/>
          </p:cNvCxnSpPr>
          <p:nvPr/>
        </p:nvCxnSpPr>
        <p:spPr>
          <a:xfrm flipV="1">
            <a:off x="7484910" y="4699516"/>
            <a:ext cx="2347247" cy="1432126"/>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sp>
        <p:nvSpPr>
          <p:cNvPr id="49" name="Rectangle: Rounded Corners 48">
            <a:extLst>
              <a:ext uri="{FF2B5EF4-FFF2-40B4-BE49-F238E27FC236}">
                <a16:creationId xmlns:a16="http://schemas.microsoft.com/office/drawing/2014/main" xmlns="" id="{ECA600B9-6D08-4E1C-8A59-B62999495C27}"/>
              </a:ext>
            </a:extLst>
          </p:cNvPr>
          <p:cNvSpPr/>
          <p:nvPr/>
        </p:nvSpPr>
        <p:spPr>
          <a:xfrm>
            <a:off x="5644323" y="4644103"/>
            <a:ext cx="1824658"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Pubic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(Genitals Area)</a:t>
            </a:r>
          </a:p>
        </p:txBody>
      </p:sp>
      <p:cxnSp>
        <p:nvCxnSpPr>
          <p:cNvPr id="50" name="Straight Arrow Connector 49">
            <a:extLst>
              <a:ext uri="{FF2B5EF4-FFF2-40B4-BE49-F238E27FC236}">
                <a16:creationId xmlns:a16="http://schemas.microsoft.com/office/drawing/2014/main" xmlns="" id="{654408D5-9634-4EEB-B1F0-A9B8AD5597E6}"/>
              </a:ext>
            </a:extLst>
          </p:cNvPr>
          <p:cNvCxnSpPr>
            <a:cxnSpLocks/>
          </p:cNvCxnSpPr>
          <p:nvPr/>
        </p:nvCxnSpPr>
        <p:spPr>
          <a:xfrm flipH="1" flipV="1">
            <a:off x="3416054" y="4226682"/>
            <a:ext cx="2228269" cy="946202"/>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sp>
        <p:nvSpPr>
          <p:cNvPr id="52" name="Rectangle: Rounded Corners 51">
            <a:extLst>
              <a:ext uri="{FF2B5EF4-FFF2-40B4-BE49-F238E27FC236}">
                <a16:creationId xmlns:a16="http://schemas.microsoft.com/office/drawing/2014/main" xmlns="" id="{77BC50F7-1A76-45AE-B7F3-8618FE2A19C1}"/>
              </a:ext>
            </a:extLst>
          </p:cNvPr>
          <p:cNvSpPr/>
          <p:nvPr/>
        </p:nvSpPr>
        <p:spPr>
          <a:xfrm>
            <a:off x="5686399" y="2778205"/>
            <a:ext cx="1824658"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Inguinal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(Groin Area)</a:t>
            </a:r>
          </a:p>
        </p:txBody>
      </p:sp>
      <p:cxnSp>
        <p:nvCxnSpPr>
          <p:cNvPr id="53" name="Straight Arrow Connector 52">
            <a:extLst>
              <a:ext uri="{FF2B5EF4-FFF2-40B4-BE49-F238E27FC236}">
                <a16:creationId xmlns:a16="http://schemas.microsoft.com/office/drawing/2014/main" xmlns="" id="{9917F08C-F414-45E9-965E-4C9F9B3F5DE2}"/>
              </a:ext>
            </a:extLst>
          </p:cNvPr>
          <p:cNvCxnSpPr>
            <a:cxnSpLocks/>
            <a:stCxn id="52" idx="1"/>
          </p:cNvCxnSpPr>
          <p:nvPr/>
        </p:nvCxnSpPr>
        <p:spPr>
          <a:xfrm flipH="1" flipV="1">
            <a:off x="3514351" y="3179669"/>
            <a:ext cx="2172048" cy="19735"/>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cxnSp>
        <p:nvCxnSpPr>
          <p:cNvPr id="55" name="Straight Arrow Connector 54">
            <a:extLst>
              <a:ext uri="{FF2B5EF4-FFF2-40B4-BE49-F238E27FC236}">
                <a16:creationId xmlns:a16="http://schemas.microsoft.com/office/drawing/2014/main" xmlns="" id="{D0B1AE6D-ACF7-4667-9E62-0B56366853EF}"/>
              </a:ext>
            </a:extLst>
          </p:cNvPr>
          <p:cNvCxnSpPr>
            <a:cxnSpLocks/>
            <a:stCxn id="58" idx="1"/>
          </p:cNvCxnSpPr>
          <p:nvPr/>
        </p:nvCxnSpPr>
        <p:spPr>
          <a:xfrm flipH="1">
            <a:off x="4956775" y="2303799"/>
            <a:ext cx="661563" cy="96643"/>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sp>
        <p:nvSpPr>
          <p:cNvPr id="56" name="Rectangle: Rounded Corners 55">
            <a:extLst>
              <a:ext uri="{FF2B5EF4-FFF2-40B4-BE49-F238E27FC236}">
                <a16:creationId xmlns:a16="http://schemas.microsoft.com/office/drawing/2014/main" xmlns="" id="{873F0F46-DFF1-4CA9-8596-3066A9AB82E0}"/>
              </a:ext>
            </a:extLst>
          </p:cNvPr>
          <p:cNvSpPr/>
          <p:nvPr/>
        </p:nvSpPr>
        <p:spPr>
          <a:xfrm>
            <a:off x="121495" y="533605"/>
            <a:ext cx="1548311"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Pelvic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(Pelvis Area)</a:t>
            </a:r>
          </a:p>
        </p:txBody>
      </p:sp>
      <p:sp>
        <p:nvSpPr>
          <p:cNvPr id="58" name="Rectangle: Rounded Corners 57">
            <a:extLst>
              <a:ext uri="{FF2B5EF4-FFF2-40B4-BE49-F238E27FC236}">
                <a16:creationId xmlns:a16="http://schemas.microsoft.com/office/drawing/2014/main" xmlns="" id="{20C56642-524F-445F-93C3-DB476BD50E94}"/>
              </a:ext>
            </a:extLst>
          </p:cNvPr>
          <p:cNvSpPr/>
          <p:nvPr/>
        </p:nvSpPr>
        <p:spPr>
          <a:xfrm>
            <a:off x="5618338" y="1882600"/>
            <a:ext cx="1824658"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Coxal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(Hip Area)</a:t>
            </a:r>
          </a:p>
        </p:txBody>
      </p:sp>
      <p:cxnSp>
        <p:nvCxnSpPr>
          <p:cNvPr id="60" name="Straight Arrow Connector 59">
            <a:extLst>
              <a:ext uri="{FF2B5EF4-FFF2-40B4-BE49-F238E27FC236}">
                <a16:creationId xmlns:a16="http://schemas.microsoft.com/office/drawing/2014/main" xmlns="" id="{1885C660-A4E0-442A-B79C-1C70BB092171}"/>
              </a:ext>
            </a:extLst>
          </p:cNvPr>
          <p:cNvCxnSpPr>
            <a:cxnSpLocks/>
            <a:stCxn id="58" idx="3"/>
          </p:cNvCxnSpPr>
          <p:nvPr/>
        </p:nvCxnSpPr>
        <p:spPr>
          <a:xfrm>
            <a:off x="7442996" y="2303799"/>
            <a:ext cx="725809" cy="407837"/>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62">
            <p14:nvContentPartPr>
              <p14:cNvPr id="63" name="Ink 62">
                <a:extLst>
                  <a:ext uri="{FF2B5EF4-FFF2-40B4-BE49-F238E27FC236}">
                    <a16:creationId xmlns:a16="http://schemas.microsoft.com/office/drawing/2014/main" xmlns="" id="{4246ADC4-C0BE-4E8E-9F77-4E88C200502E}"/>
                  </a:ext>
                </a:extLst>
              </p14:cNvPr>
              <p14:cNvContentPartPr/>
              <p14:nvPr/>
            </p14:nvContentPartPr>
            <p14:xfrm>
              <a:off x="7932277" y="2262370"/>
              <a:ext cx="169200" cy="412200"/>
            </p14:xfrm>
          </p:contentPart>
        </mc:Choice>
        <mc:Fallback xmlns="">
          <p:pic>
            <p:nvPicPr>
              <p:cNvPr id="63" name="Ink 62">
                <a:extLst>
                  <a:ext uri="{FF2B5EF4-FFF2-40B4-BE49-F238E27FC236}">
                    <a16:creationId xmlns:a16="http://schemas.microsoft.com/office/drawing/2014/main" id="{4246ADC4-C0BE-4E8E-9F77-4E88C200502E}"/>
                  </a:ext>
                </a:extLst>
              </p:cNvPr>
              <p:cNvPicPr/>
              <p:nvPr/>
            </p:nvPicPr>
            <p:blipFill>
              <a:blip r:embed="rId63"/>
              <a:stretch>
                <a:fillRect/>
              </a:stretch>
            </p:blipFill>
            <p:spPr>
              <a:xfrm>
                <a:off x="7896277" y="2190370"/>
                <a:ext cx="240840" cy="5558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5" name="Ink 64">
                <a:extLst>
                  <a:ext uri="{FF2B5EF4-FFF2-40B4-BE49-F238E27FC236}">
                    <a16:creationId xmlns:a16="http://schemas.microsoft.com/office/drawing/2014/main" xmlns="" id="{7009857F-E38E-4844-A2A0-BC1D4E325E70}"/>
                  </a:ext>
                </a:extLst>
              </p14:cNvPr>
              <p14:cNvContentPartPr/>
              <p14:nvPr/>
            </p14:nvContentPartPr>
            <p14:xfrm>
              <a:off x="10806835" y="2240324"/>
              <a:ext cx="696960" cy="918720"/>
            </p14:xfrm>
          </p:contentPart>
        </mc:Choice>
        <mc:Fallback xmlns="">
          <p:pic>
            <p:nvPicPr>
              <p:cNvPr id="65" name="Ink 64">
                <a:extLst>
                  <a:ext uri="{FF2B5EF4-FFF2-40B4-BE49-F238E27FC236}">
                    <a16:creationId xmlns:a16="http://schemas.microsoft.com/office/drawing/2014/main" id="{7009857F-E38E-4844-A2A0-BC1D4E325E70}"/>
                  </a:ext>
                </a:extLst>
              </p:cNvPr>
              <p:cNvPicPr/>
              <p:nvPr/>
            </p:nvPicPr>
            <p:blipFill>
              <a:blip r:embed="rId65"/>
              <a:stretch>
                <a:fillRect/>
              </a:stretch>
            </p:blipFill>
            <p:spPr>
              <a:xfrm>
                <a:off x="10770835" y="2168324"/>
                <a:ext cx="768600" cy="10623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6" name="Ink 65">
                <a:extLst>
                  <a:ext uri="{FF2B5EF4-FFF2-40B4-BE49-F238E27FC236}">
                    <a16:creationId xmlns:a16="http://schemas.microsoft.com/office/drawing/2014/main" xmlns="" id="{5753767A-C03D-4191-B8CD-EA87D166A969}"/>
                  </a:ext>
                </a:extLst>
              </p14:cNvPr>
              <p14:cNvContentPartPr/>
              <p14:nvPr/>
            </p14:nvContentPartPr>
            <p14:xfrm>
              <a:off x="3911797" y="3393490"/>
              <a:ext cx="360" cy="360"/>
            </p14:xfrm>
          </p:contentPart>
        </mc:Choice>
        <mc:Fallback xmlns="">
          <p:pic>
            <p:nvPicPr>
              <p:cNvPr id="66" name="Ink 65">
                <a:extLst>
                  <a:ext uri="{FF2B5EF4-FFF2-40B4-BE49-F238E27FC236}">
                    <a16:creationId xmlns:a16="http://schemas.microsoft.com/office/drawing/2014/main" id="{5753767A-C03D-4191-B8CD-EA87D166A969}"/>
                  </a:ext>
                </a:extLst>
              </p:cNvPr>
              <p:cNvPicPr/>
              <p:nvPr/>
            </p:nvPicPr>
            <p:blipFill>
              <a:blip r:embed="rId67"/>
              <a:stretch>
                <a:fillRect/>
              </a:stretch>
            </p:blipFill>
            <p:spPr>
              <a:xfrm>
                <a:off x="3876157" y="332149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7" name="Ink 66">
                <a:extLst>
                  <a:ext uri="{FF2B5EF4-FFF2-40B4-BE49-F238E27FC236}">
                    <a16:creationId xmlns:a16="http://schemas.microsoft.com/office/drawing/2014/main" xmlns="" id="{AE5F39FF-71B7-4D25-8CA0-C2AF5CE10877}"/>
                  </a:ext>
                </a:extLst>
              </p14:cNvPr>
              <p14:cNvContentPartPr/>
              <p14:nvPr/>
            </p14:nvContentPartPr>
            <p14:xfrm>
              <a:off x="3911797" y="3393490"/>
              <a:ext cx="360" cy="360"/>
            </p14:xfrm>
          </p:contentPart>
        </mc:Choice>
        <mc:Fallback xmlns="">
          <p:pic>
            <p:nvPicPr>
              <p:cNvPr id="67" name="Ink 66">
                <a:extLst>
                  <a:ext uri="{FF2B5EF4-FFF2-40B4-BE49-F238E27FC236}">
                    <a16:creationId xmlns:a16="http://schemas.microsoft.com/office/drawing/2014/main" id="{AE5F39FF-71B7-4D25-8CA0-C2AF5CE10877}"/>
                  </a:ext>
                </a:extLst>
              </p:cNvPr>
              <p:cNvPicPr/>
              <p:nvPr/>
            </p:nvPicPr>
            <p:blipFill>
              <a:blip r:embed="rId67"/>
              <a:stretch>
                <a:fillRect/>
              </a:stretch>
            </p:blipFill>
            <p:spPr>
              <a:xfrm>
                <a:off x="3876157" y="3321490"/>
                <a:ext cx="72000" cy="144000"/>
              </a:xfrm>
              <a:prstGeom prst="rect">
                <a:avLst/>
              </a:prstGeom>
            </p:spPr>
          </p:pic>
        </mc:Fallback>
      </mc:AlternateContent>
      <p:cxnSp>
        <p:nvCxnSpPr>
          <p:cNvPr id="70" name="Straight Arrow Connector 69">
            <a:extLst>
              <a:ext uri="{FF2B5EF4-FFF2-40B4-BE49-F238E27FC236}">
                <a16:creationId xmlns:a16="http://schemas.microsoft.com/office/drawing/2014/main" xmlns="" id="{726C9C99-E873-41F6-8045-C628E52FE9D4}"/>
              </a:ext>
            </a:extLst>
          </p:cNvPr>
          <p:cNvCxnSpPr>
            <a:cxnSpLocks/>
          </p:cNvCxnSpPr>
          <p:nvPr/>
        </p:nvCxnSpPr>
        <p:spPr>
          <a:xfrm>
            <a:off x="1361405" y="1363113"/>
            <a:ext cx="1733404" cy="775871"/>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sp>
        <p:nvSpPr>
          <p:cNvPr id="74" name="Rectangle: Rounded Corners 73">
            <a:extLst>
              <a:ext uri="{FF2B5EF4-FFF2-40B4-BE49-F238E27FC236}">
                <a16:creationId xmlns:a16="http://schemas.microsoft.com/office/drawing/2014/main" xmlns="" id="{FAF1B6CC-A0CE-4881-8EDD-E8EE9D71803C}"/>
              </a:ext>
            </a:extLst>
          </p:cNvPr>
          <p:cNvSpPr/>
          <p:nvPr/>
        </p:nvSpPr>
        <p:spPr>
          <a:xfrm>
            <a:off x="5660252" y="3694997"/>
            <a:ext cx="1824658"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Gluteal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(Buttocks Area)</a:t>
            </a:r>
          </a:p>
        </p:txBody>
      </p:sp>
      <p:cxnSp>
        <p:nvCxnSpPr>
          <p:cNvPr id="75" name="Straight Arrow Connector 74">
            <a:extLst>
              <a:ext uri="{FF2B5EF4-FFF2-40B4-BE49-F238E27FC236}">
                <a16:creationId xmlns:a16="http://schemas.microsoft.com/office/drawing/2014/main" xmlns="" id="{6B4E2963-C776-4641-B351-C2B19B33316F}"/>
              </a:ext>
            </a:extLst>
          </p:cNvPr>
          <p:cNvCxnSpPr>
            <a:cxnSpLocks/>
            <a:stCxn id="74" idx="3"/>
          </p:cNvCxnSpPr>
          <p:nvPr/>
        </p:nvCxnSpPr>
        <p:spPr>
          <a:xfrm flipV="1">
            <a:off x="7484910" y="4030964"/>
            <a:ext cx="1591650" cy="85232"/>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sp>
        <p:nvSpPr>
          <p:cNvPr id="78" name="Rectangle: Rounded Corners 77">
            <a:extLst>
              <a:ext uri="{FF2B5EF4-FFF2-40B4-BE49-F238E27FC236}">
                <a16:creationId xmlns:a16="http://schemas.microsoft.com/office/drawing/2014/main" xmlns="" id="{EE7B4C26-C9AE-4388-9DA9-F62F849DDD0C}"/>
              </a:ext>
            </a:extLst>
          </p:cNvPr>
          <p:cNvSpPr/>
          <p:nvPr/>
        </p:nvSpPr>
        <p:spPr>
          <a:xfrm>
            <a:off x="5489879" y="895818"/>
            <a:ext cx="2126535"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Sacral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(Area of Lower Tail Bone)</a:t>
            </a:r>
          </a:p>
        </p:txBody>
      </p:sp>
      <p:cxnSp>
        <p:nvCxnSpPr>
          <p:cNvPr id="81" name="Straight Arrow Connector 80">
            <a:extLst>
              <a:ext uri="{FF2B5EF4-FFF2-40B4-BE49-F238E27FC236}">
                <a16:creationId xmlns:a16="http://schemas.microsoft.com/office/drawing/2014/main" xmlns="" id="{3432F6B8-49AF-486B-B2B3-3946412123AB}"/>
              </a:ext>
            </a:extLst>
          </p:cNvPr>
          <p:cNvCxnSpPr>
            <a:cxnSpLocks/>
            <a:stCxn id="78" idx="3"/>
          </p:cNvCxnSpPr>
          <p:nvPr/>
        </p:nvCxnSpPr>
        <p:spPr>
          <a:xfrm>
            <a:off x="7616414" y="1317017"/>
            <a:ext cx="2190122" cy="1725030"/>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xmlns="" id="{420D6644-A010-4FD9-A720-811999F74D23}"/>
              </a:ext>
            </a:extLst>
          </p:cNvPr>
          <p:cNvCxnSpPr>
            <a:cxnSpLocks/>
          </p:cNvCxnSpPr>
          <p:nvPr/>
        </p:nvCxnSpPr>
        <p:spPr>
          <a:xfrm>
            <a:off x="9666103" y="1191618"/>
            <a:ext cx="37906" cy="690982"/>
          </a:xfrm>
          <a:prstGeom prst="straightConnector1">
            <a:avLst/>
          </a:prstGeom>
          <a:ln w="57150" cap="flat" cmpd="sng" algn="ctr">
            <a:solidFill>
              <a:schemeClr val="dk1"/>
            </a:solidFill>
            <a:prstDash val="solid"/>
            <a:round/>
            <a:headEnd type="none" w="med" len="med"/>
            <a:tailEnd type="arrow" w="med" len="med"/>
          </a:ln>
          <a:effectLst>
            <a:glow rad="63500">
              <a:schemeClr val="accent3">
                <a:satMod val="175000"/>
                <a:alpha val="40000"/>
              </a:schemeClr>
            </a:glow>
            <a:outerShdw blurRad="50800" dist="38100" dir="16200000" rotWithShape="0">
              <a:schemeClr val="bg1">
                <a:alpha val="40000"/>
              </a:schemeClr>
            </a:outerShdw>
          </a:effectLst>
        </p:spPr>
        <p:style>
          <a:lnRef idx="0">
            <a:scrgbClr r="0" g="0" b="0"/>
          </a:lnRef>
          <a:fillRef idx="0">
            <a:scrgbClr r="0" g="0" b="0"/>
          </a:fillRef>
          <a:effectRef idx="0">
            <a:scrgbClr r="0" g="0" b="0"/>
          </a:effectRef>
          <a:fontRef idx="minor">
            <a:schemeClr val="tx1"/>
          </a:fontRef>
        </p:style>
      </p:cxnSp>
      <p:sp>
        <p:nvSpPr>
          <p:cNvPr id="84" name="Rectangle: Rounded Corners 83">
            <a:extLst>
              <a:ext uri="{FF2B5EF4-FFF2-40B4-BE49-F238E27FC236}">
                <a16:creationId xmlns:a16="http://schemas.microsoft.com/office/drawing/2014/main" xmlns="" id="{7718376F-7C8C-48CF-A09D-3BB837553B50}"/>
              </a:ext>
            </a:extLst>
          </p:cNvPr>
          <p:cNvSpPr/>
          <p:nvPr/>
        </p:nvSpPr>
        <p:spPr>
          <a:xfrm>
            <a:off x="8602836" y="349221"/>
            <a:ext cx="2126535" cy="842397"/>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Lumbar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(Area of Lower Back)</a:t>
            </a:r>
          </a:p>
        </p:txBody>
      </p:sp>
      <mc:AlternateContent xmlns:mc="http://schemas.openxmlformats.org/markup-compatibility/2006" xmlns:p14="http://schemas.microsoft.com/office/powerpoint/2010/main">
        <mc:Choice Requires="p14">
          <p:contentPart p14:bwMode="auto" r:id="rId69">
            <p14:nvContentPartPr>
              <p14:cNvPr id="64" name="Ink 63">
                <a:extLst>
                  <a:ext uri="{FF2B5EF4-FFF2-40B4-BE49-F238E27FC236}">
                    <a16:creationId xmlns:a16="http://schemas.microsoft.com/office/drawing/2014/main" xmlns="" id="{FFD42F6D-5370-4950-AC97-0ADC5DFF9B36}"/>
                  </a:ext>
                </a:extLst>
              </p14:cNvPr>
              <p14:cNvContentPartPr/>
              <p14:nvPr/>
            </p14:nvContentPartPr>
            <p14:xfrm>
              <a:off x="7964414" y="2422960"/>
              <a:ext cx="673920" cy="1010880"/>
            </p14:xfrm>
          </p:contentPart>
        </mc:Choice>
        <mc:Fallback xmlns="">
          <p:pic>
            <p:nvPicPr>
              <p:cNvPr id="64" name="Ink 63">
                <a:extLst>
                  <a:ext uri="{FF2B5EF4-FFF2-40B4-BE49-F238E27FC236}">
                    <a16:creationId xmlns:a16="http://schemas.microsoft.com/office/drawing/2014/main" id="{FFD42F6D-5370-4950-AC97-0ADC5DFF9B36}"/>
                  </a:ext>
                </a:extLst>
              </p:cNvPr>
              <p:cNvPicPr/>
              <p:nvPr/>
            </p:nvPicPr>
            <p:blipFill>
              <a:blip r:embed="rId70"/>
              <a:stretch>
                <a:fillRect/>
              </a:stretch>
            </p:blipFill>
            <p:spPr>
              <a:xfrm>
                <a:off x="7928414" y="2350960"/>
                <a:ext cx="745560" cy="1154520"/>
              </a:xfrm>
              <a:prstGeom prst="rect">
                <a:avLst/>
              </a:prstGeom>
            </p:spPr>
          </p:pic>
        </mc:Fallback>
      </mc:AlternateContent>
    </p:spTree>
    <p:extLst>
      <p:ext uri="{BB962C8B-B14F-4D97-AF65-F5344CB8AC3E}">
        <p14:creationId xmlns:p14="http://schemas.microsoft.com/office/powerpoint/2010/main" val="866622909"/>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136ECCA-C7B9-40EE-AA03-8353F29F17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546" y="386498"/>
            <a:ext cx="11062875" cy="6242951"/>
          </a:xfrm>
        </p:spPr>
      </p:pic>
    </p:spTree>
    <p:extLst>
      <p:ext uri="{BB962C8B-B14F-4D97-AF65-F5344CB8AC3E}">
        <p14:creationId xmlns:p14="http://schemas.microsoft.com/office/powerpoint/2010/main" val="114973481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generated with high confidence">
            <a:extLst>
              <a:ext uri="{FF2B5EF4-FFF2-40B4-BE49-F238E27FC236}">
                <a16:creationId xmlns:a16="http://schemas.microsoft.com/office/drawing/2014/main" xmlns="" id="{861DD890-3A7F-4FB4-BA22-5E9FBE0971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142" y="235671"/>
            <a:ext cx="11225019" cy="6193410"/>
          </a:xfrm>
        </p:spPr>
      </p:pic>
    </p:spTree>
    <p:extLst>
      <p:ext uri="{BB962C8B-B14F-4D97-AF65-F5344CB8AC3E}">
        <p14:creationId xmlns:p14="http://schemas.microsoft.com/office/powerpoint/2010/main" val="275914489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FAD92D6A-19D3-48B4-8D3C-7DBF84F14997}"/>
              </a:ext>
            </a:extLst>
          </p:cNvPr>
          <p:cNvSpPr>
            <a:spLocks noGrp="1"/>
          </p:cNvSpPr>
          <p:nvPr>
            <p:ph type="title"/>
          </p:nvPr>
        </p:nvSpPr>
        <p:spPr>
          <a:xfrm>
            <a:off x="6094105" y="802955"/>
            <a:ext cx="4977976" cy="1454051"/>
          </a:xfrm>
        </p:spPr>
        <p:txBody>
          <a:bodyPr>
            <a:normAutofit fontScale="90000"/>
          </a:bodyPr>
          <a:lstStyle/>
          <a:p>
            <a:r>
              <a:rPr lang="en-US" sz="4100" i="1" dirty="0">
                <a:solidFill>
                  <a:srgbClr val="000000"/>
                </a:solidFill>
              </a:rPr>
              <a:t>Microscopic Anatomy and Histology (Study of Tissues)</a:t>
            </a:r>
            <a:endParaRPr lang="en-US" sz="4100" dirty="0">
              <a:solidFill>
                <a:srgbClr val="000000"/>
              </a:solidFill>
            </a:endParaRPr>
          </a:p>
        </p:txBody>
      </p:sp>
      <p:sp>
        <p:nvSpPr>
          <p:cNvPr id="14"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icroscope">
            <a:extLst>
              <a:ext uri="{FF2B5EF4-FFF2-40B4-BE49-F238E27FC236}">
                <a16:creationId xmlns:a16="http://schemas.microsoft.com/office/drawing/2014/main" xmlns="" id="{15924047-568C-4597-BEC3-F7260595CF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xmlns="" id="{E9043ADE-A4CF-4350-AD46-3B57A3B5B247}"/>
              </a:ext>
            </a:extLst>
          </p:cNvPr>
          <p:cNvSpPr>
            <a:spLocks noGrp="1"/>
          </p:cNvSpPr>
          <p:nvPr>
            <p:ph idx="1"/>
          </p:nvPr>
        </p:nvSpPr>
        <p:spPr>
          <a:xfrm>
            <a:off x="6090574" y="2421682"/>
            <a:ext cx="4977578" cy="3639289"/>
          </a:xfrm>
        </p:spPr>
        <p:txBody>
          <a:bodyPr anchor="ctr">
            <a:normAutofit/>
          </a:bodyPr>
          <a:lstStyle/>
          <a:p>
            <a:r>
              <a:rPr lang="en-US" sz="2000" b="1">
                <a:solidFill>
                  <a:srgbClr val="000000"/>
                </a:solidFill>
              </a:rPr>
              <a:t>Microscopic anatomy, </a:t>
            </a:r>
            <a:r>
              <a:rPr lang="en-US" sz="2000">
                <a:solidFill>
                  <a:srgbClr val="000000"/>
                </a:solidFill>
              </a:rPr>
              <a:t>or </a:t>
            </a:r>
            <a:r>
              <a:rPr lang="en-US" sz="2000" b="1">
                <a:solidFill>
                  <a:srgbClr val="000000"/>
                </a:solidFill>
              </a:rPr>
              <a:t>histology </a:t>
            </a:r>
            <a:r>
              <a:rPr lang="en-US" sz="2000">
                <a:solidFill>
                  <a:srgbClr val="000000"/>
                </a:solidFill>
              </a:rPr>
              <a:t>“tissue study”), is the study of structures that are so small they can be seen only with a microscope. </a:t>
            </a:r>
          </a:p>
          <a:p>
            <a:pPr lvl="1"/>
            <a:r>
              <a:rPr lang="en-US" sz="2000">
                <a:solidFill>
                  <a:srgbClr val="000000"/>
                </a:solidFill>
              </a:rPr>
              <a:t>These structures include cells and cell parts; groups of cells, called </a:t>
            </a:r>
            <a:r>
              <a:rPr lang="en-US" sz="2000" i="1">
                <a:solidFill>
                  <a:srgbClr val="000000"/>
                </a:solidFill>
              </a:rPr>
              <a:t>tissues; </a:t>
            </a:r>
            <a:r>
              <a:rPr lang="en-US" sz="2000">
                <a:solidFill>
                  <a:srgbClr val="000000"/>
                </a:solidFill>
              </a:rPr>
              <a:t>and the microscopic details of the organs of the body (stomach, spleen, and so on). </a:t>
            </a:r>
          </a:p>
        </p:txBody>
      </p:sp>
    </p:spTree>
    <p:extLst>
      <p:ext uri="{BB962C8B-B14F-4D97-AF65-F5344CB8AC3E}">
        <p14:creationId xmlns:p14="http://schemas.microsoft.com/office/powerpoint/2010/main" val="3502622980"/>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black background&#10;&#10;Description generated with high confidence">
            <a:extLst>
              <a:ext uri="{FF2B5EF4-FFF2-40B4-BE49-F238E27FC236}">
                <a16:creationId xmlns:a16="http://schemas.microsoft.com/office/drawing/2014/main" xmlns="" id="{EDE78BA5-6E8D-4199-B97D-590B3693D5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864" y="160255"/>
            <a:ext cx="10987101" cy="6778523"/>
          </a:xfrm>
        </p:spPr>
      </p:pic>
      <p:pic>
        <p:nvPicPr>
          <p:cNvPr id="3" name="Picture 2" descr="A close up of a womans face&#10;&#10;Description generated with high confidence">
            <a:extLst>
              <a:ext uri="{FF2B5EF4-FFF2-40B4-BE49-F238E27FC236}">
                <a16:creationId xmlns:a16="http://schemas.microsoft.com/office/drawing/2014/main" xmlns="" id="{FCAB86EE-D9CA-4461-BC96-3934B1042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340" y="1111288"/>
            <a:ext cx="1465683" cy="4892348"/>
          </a:xfrm>
          <a:prstGeom prst="rect">
            <a:avLst/>
          </a:prstGeom>
        </p:spPr>
      </p:pic>
      <p:cxnSp>
        <p:nvCxnSpPr>
          <p:cNvPr id="6" name="Straight Arrow Connector 5">
            <a:extLst>
              <a:ext uri="{FF2B5EF4-FFF2-40B4-BE49-F238E27FC236}">
                <a16:creationId xmlns:a16="http://schemas.microsoft.com/office/drawing/2014/main" xmlns="" id="{282870D3-23D9-45A2-8213-1C842BE8BDC9}"/>
              </a:ext>
            </a:extLst>
          </p:cNvPr>
          <p:cNvCxnSpPr>
            <a:cxnSpLocks/>
          </p:cNvCxnSpPr>
          <p:nvPr/>
        </p:nvCxnSpPr>
        <p:spPr>
          <a:xfrm>
            <a:off x="2974340" y="4047050"/>
            <a:ext cx="732841" cy="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xmlns="" id="{5B02A983-2429-4F29-8032-FF909BD8BEFB}"/>
              </a:ext>
            </a:extLst>
          </p:cNvPr>
          <p:cNvCxnSpPr>
            <a:cxnSpLocks/>
          </p:cNvCxnSpPr>
          <p:nvPr/>
        </p:nvCxnSpPr>
        <p:spPr>
          <a:xfrm>
            <a:off x="2974340" y="5141559"/>
            <a:ext cx="516017" cy="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xmlns="" id="{B1A7A67A-06DC-472D-AE2A-D6C9D40E1B29}"/>
              </a:ext>
            </a:extLst>
          </p:cNvPr>
          <p:cNvCxnSpPr>
            <a:cxnSpLocks/>
          </p:cNvCxnSpPr>
          <p:nvPr/>
        </p:nvCxnSpPr>
        <p:spPr>
          <a:xfrm flipH="1" flipV="1">
            <a:off x="3725653" y="4969163"/>
            <a:ext cx="732842" cy="334032"/>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xmlns="" id="{1C35EE8C-294A-4290-AD9A-512E20BD0EC5}"/>
              </a:ext>
            </a:extLst>
          </p:cNvPr>
          <p:cNvCxnSpPr>
            <a:cxnSpLocks/>
          </p:cNvCxnSpPr>
          <p:nvPr/>
        </p:nvCxnSpPr>
        <p:spPr>
          <a:xfrm flipH="1">
            <a:off x="3583709" y="2555473"/>
            <a:ext cx="874786" cy="446346"/>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7" name="Picture 16" descr="A picture containing indoor, clothing&#10;&#10;Description generated with high confidence">
            <a:extLst>
              <a:ext uri="{FF2B5EF4-FFF2-40B4-BE49-F238E27FC236}">
                <a16:creationId xmlns:a16="http://schemas.microsoft.com/office/drawing/2014/main" xmlns="" id="{0478B405-89C1-4262-8328-0F5BFDE0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26" y="1111289"/>
            <a:ext cx="1878764" cy="5079622"/>
          </a:xfrm>
          <a:prstGeom prst="rect">
            <a:avLst/>
          </a:prstGeom>
        </p:spPr>
      </p:pic>
      <p:sp>
        <p:nvSpPr>
          <p:cNvPr id="18" name="Rectangle 17">
            <a:extLst>
              <a:ext uri="{FF2B5EF4-FFF2-40B4-BE49-F238E27FC236}">
                <a16:creationId xmlns:a16="http://schemas.microsoft.com/office/drawing/2014/main" xmlns="" id="{E3266BA6-6CE2-4E09-B8F2-BDA7AB6E67D2}"/>
              </a:ext>
            </a:extLst>
          </p:cNvPr>
          <p:cNvSpPr/>
          <p:nvPr/>
        </p:nvSpPr>
        <p:spPr>
          <a:xfrm>
            <a:off x="555125" y="1830324"/>
            <a:ext cx="1859355" cy="70788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Crural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(Shin Area)</a:t>
            </a:r>
          </a:p>
        </p:txBody>
      </p:sp>
      <p:cxnSp>
        <p:nvCxnSpPr>
          <p:cNvPr id="19" name="Straight Arrow Connector 18">
            <a:extLst>
              <a:ext uri="{FF2B5EF4-FFF2-40B4-BE49-F238E27FC236}">
                <a16:creationId xmlns:a16="http://schemas.microsoft.com/office/drawing/2014/main" xmlns="" id="{C80549B2-AF18-4939-A7B5-39DAEE2415FC}"/>
              </a:ext>
            </a:extLst>
          </p:cNvPr>
          <p:cNvCxnSpPr>
            <a:cxnSpLocks/>
          </p:cNvCxnSpPr>
          <p:nvPr/>
        </p:nvCxnSpPr>
        <p:spPr>
          <a:xfrm>
            <a:off x="7624926" y="3534432"/>
            <a:ext cx="743219" cy="446441"/>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xmlns="" id="{5945C46A-C8D8-4EEA-A7DE-3AA1485EA509}"/>
              </a:ext>
            </a:extLst>
          </p:cNvPr>
          <p:cNvCxnSpPr>
            <a:cxnSpLocks/>
          </p:cNvCxnSpPr>
          <p:nvPr/>
        </p:nvCxnSpPr>
        <p:spPr>
          <a:xfrm>
            <a:off x="7581079" y="4745942"/>
            <a:ext cx="787066" cy="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xmlns="" id="{04BFFEB2-D2EA-4E2E-84D8-351FE10F0CEF}"/>
              </a:ext>
            </a:extLst>
          </p:cNvPr>
          <p:cNvCxnSpPr>
            <a:cxnSpLocks/>
          </p:cNvCxnSpPr>
          <p:nvPr/>
        </p:nvCxnSpPr>
        <p:spPr>
          <a:xfrm>
            <a:off x="7606454" y="2419927"/>
            <a:ext cx="918710" cy="81280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xmlns="" id="{E4319A75-FD24-40A4-B3A8-C9011704C0C5}"/>
              </a:ext>
            </a:extLst>
          </p:cNvPr>
          <p:cNvCxnSpPr>
            <a:cxnSpLocks/>
          </p:cNvCxnSpPr>
          <p:nvPr/>
        </p:nvCxnSpPr>
        <p:spPr>
          <a:xfrm flipH="1">
            <a:off x="8592128" y="2145930"/>
            <a:ext cx="851746" cy="0"/>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Rectangle: Rounded Corners 29">
            <a:extLst>
              <a:ext uri="{FF2B5EF4-FFF2-40B4-BE49-F238E27FC236}">
                <a16:creationId xmlns:a16="http://schemas.microsoft.com/office/drawing/2014/main" xmlns="" id="{7B52BA58-DEEC-40FA-AD62-8EB516982CB3}"/>
              </a:ext>
            </a:extLst>
          </p:cNvPr>
          <p:cNvSpPr/>
          <p:nvPr/>
        </p:nvSpPr>
        <p:spPr>
          <a:xfrm>
            <a:off x="4999882" y="5209309"/>
            <a:ext cx="2361499"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Crural 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(Shin Area)</a:t>
            </a:r>
          </a:p>
        </p:txBody>
      </p:sp>
    </p:spTree>
    <p:extLst>
      <p:ext uri="{BB962C8B-B14F-4D97-AF65-F5344CB8AC3E}">
        <p14:creationId xmlns:p14="http://schemas.microsoft.com/office/powerpoint/2010/main" val="134904329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high confidence">
            <a:extLst>
              <a:ext uri="{FF2B5EF4-FFF2-40B4-BE49-F238E27FC236}">
                <a16:creationId xmlns:a16="http://schemas.microsoft.com/office/drawing/2014/main" xmlns="" id="{85FC44C8-EEB2-443F-B741-B5AA2A349B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342" y="1015572"/>
            <a:ext cx="11272246" cy="5745854"/>
          </a:xfrm>
        </p:spPr>
      </p:pic>
    </p:spTree>
    <p:extLst>
      <p:ext uri="{BB962C8B-B14F-4D97-AF65-F5344CB8AC3E}">
        <p14:creationId xmlns:p14="http://schemas.microsoft.com/office/powerpoint/2010/main" val="161647510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C521E-935B-4A71-8A57-64C9276C6A94}"/>
              </a:ext>
            </a:extLst>
          </p:cNvPr>
          <p:cNvSpPr>
            <a:spLocks noGrp="1"/>
          </p:cNvSpPr>
          <p:nvPr>
            <p:ph type="title"/>
          </p:nvPr>
        </p:nvSpPr>
        <p:spPr>
          <a:xfrm>
            <a:off x="4965430" y="629268"/>
            <a:ext cx="6586491" cy="1286160"/>
          </a:xfrm>
        </p:spPr>
        <p:txBody>
          <a:bodyPr anchor="b">
            <a:normAutofit/>
          </a:bodyPr>
          <a:lstStyle/>
          <a:p>
            <a:r>
              <a:rPr lang="en-US" dirty="0"/>
              <a:t>Abdominal Quadrants</a:t>
            </a:r>
          </a:p>
        </p:txBody>
      </p:sp>
      <p:pic>
        <p:nvPicPr>
          <p:cNvPr id="4" name="Picture 3">
            <a:extLst>
              <a:ext uri="{FF2B5EF4-FFF2-40B4-BE49-F238E27FC236}">
                <a16:creationId xmlns:a16="http://schemas.microsoft.com/office/drawing/2014/main" xmlns="" id="{5EFD8A13-B52C-4669-91AB-118795E67A27}"/>
              </a:ext>
            </a:extLst>
          </p:cNvPr>
          <p:cNvPicPr>
            <a:picLocks noChangeAspect="1"/>
          </p:cNvPicPr>
          <p:nvPr/>
        </p:nvPicPr>
        <p:blipFill rotWithShape="1">
          <a:blip r:embed="rId2"/>
          <a:srcRect l="11369" r="1496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4B96E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E92BA0C-164E-4663-990D-6858FAA83945}"/>
              </a:ext>
            </a:extLst>
          </p:cNvPr>
          <p:cNvSpPr>
            <a:spLocks noGrp="1"/>
          </p:cNvSpPr>
          <p:nvPr>
            <p:ph idx="1"/>
          </p:nvPr>
        </p:nvSpPr>
        <p:spPr>
          <a:xfrm>
            <a:off x="4965431" y="2438400"/>
            <a:ext cx="6586489" cy="3785419"/>
          </a:xfrm>
        </p:spPr>
        <p:txBody>
          <a:bodyPr>
            <a:normAutofit/>
          </a:bodyPr>
          <a:lstStyle/>
          <a:p>
            <a:r>
              <a:rPr lang="en-US" dirty="0"/>
              <a:t>The abdomen is divided into four </a:t>
            </a:r>
            <a:r>
              <a:rPr lang="en-US" b="1" dirty="0"/>
              <a:t>quadrants </a:t>
            </a:r>
            <a:r>
              <a:rPr lang="en-US" dirty="0"/>
              <a:t>by drawing one vertical and one horizontal plane through the navel.</a:t>
            </a:r>
          </a:p>
          <a:p>
            <a:pPr lvl="1"/>
            <a:r>
              <a:rPr lang="en-US" dirty="0"/>
              <a:t>The right upper quadrant</a:t>
            </a:r>
          </a:p>
          <a:p>
            <a:pPr lvl="1"/>
            <a:r>
              <a:rPr lang="en-US" dirty="0"/>
              <a:t>The left upper quadrant</a:t>
            </a:r>
          </a:p>
          <a:p>
            <a:pPr lvl="1"/>
            <a:r>
              <a:rPr lang="en-US" dirty="0"/>
              <a:t>The right lower quadrant</a:t>
            </a:r>
          </a:p>
          <a:p>
            <a:pPr lvl="1"/>
            <a:r>
              <a:rPr lang="en-US" dirty="0"/>
              <a:t>The left lower quadrant</a:t>
            </a:r>
          </a:p>
          <a:p>
            <a:pPr lvl="1"/>
            <a:endParaRPr lang="en-US" dirty="0"/>
          </a:p>
        </p:txBody>
      </p:sp>
    </p:spTree>
    <p:extLst>
      <p:ext uri="{BB962C8B-B14F-4D97-AF65-F5344CB8AC3E}">
        <p14:creationId xmlns:p14="http://schemas.microsoft.com/office/powerpoint/2010/main" val="200857958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7BED948-76DF-4D53-A81F-032E35446121}"/>
              </a:ext>
            </a:extLst>
          </p:cNvPr>
          <p:cNvSpPr>
            <a:spLocks noGrp="1"/>
          </p:cNvSpPr>
          <p:nvPr>
            <p:ph type="title"/>
          </p:nvPr>
        </p:nvSpPr>
        <p:spPr>
          <a:xfrm>
            <a:off x="863029" y="1012004"/>
            <a:ext cx="3416158" cy="4795408"/>
          </a:xfrm>
        </p:spPr>
        <p:txBody>
          <a:bodyPr>
            <a:normAutofit/>
          </a:bodyPr>
          <a:lstStyle/>
          <a:p>
            <a:r>
              <a:rPr lang="en-US" i="1">
                <a:solidFill>
                  <a:srgbClr val="FFFFFF"/>
                </a:solidFill>
              </a:rPr>
              <a:t>Other Branches of Anatomy</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xmlns="" id="{416BA185-AA6C-4A4F-9AAC-4D873C1E7DC7}"/>
              </a:ext>
            </a:extLst>
          </p:cNvPr>
          <p:cNvGraphicFramePr>
            <a:graphicFrameLocks noGrp="1"/>
          </p:cNvGraphicFramePr>
          <p:nvPr>
            <p:ph idx="1"/>
            <p:extLst>
              <p:ext uri="{D42A27DB-BD31-4B8C-83A1-F6EECF244321}">
                <p14:modId xmlns:p14="http://schemas.microsoft.com/office/powerpoint/2010/main" val="61583264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114050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7BED948-76DF-4D53-A81F-032E35446121}"/>
              </a:ext>
            </a:extLst>
          </p:cNvPr>
          <p:cNvSpPr>
            <a:spLocks noGrp="1"/>
          </p:cNvSpPr>
          <p:nvPr>
            <p:ph type="title"/>
          </p:nvPr>
        </p:nvSpPr>
        <p:spPr>
          <a:xfrm>
            <a:off x="965199" y="1032155"/>
            <a:ext cx="10874728" cy="1195663"/>
          </a:xfrm>
        </p:spPr>
        <p:txBody>
          <a:bodyPr>
            <a:noAutofit/>
          </a:bodyPr>
          <a:lstStyle/>
          <a:p>
            <a:r>
              <a:rPr lang="en-US" sz="6600" i="1" dirty="0">
                <a:solidFill>
                  <a:srgbClr val="FFFFFF"/>
                </a:solidFill>
              </a:rPr>
              <a:t>Other Branches of Anatomy</a:t>
            </a:r>
            <a:endParaRPr lang="en-US" sz="6600" dirty="0">
              <a:solidFill>
                <a:srgbClr val="FFFFFF"/>
              </a:solidFill>
            </a:endParaRPr>
          </a:p>
        </p:txBody>
      </p:sp>
      <p:graphicFrame>
        <p:nvGraphicFramePr>
          <p:cNvPr id="5" name="Content Placeholder 2">
            <a:extLst>
              <a:ext uri="{FF2B5EF4-FFF2-40B4-BE49-F238E27FC236}">
                <a16:creationId xmlns:a16="http://schemas.microsoft.com/office/drawing/2014/main" xmlns="" id="{416BA185-AA6C-4A4F-9AAC-4D873C1E7DC7}"/>
              </a:ext>
            </a:extLst>
          </p:cNvPr>
          <p:cNvGraphicFramePr>
            <a:graphicFrameLocks noGrp="1"/>
          </p:cNvGraphicFramePr>
          <p:nvPr>
            <p:ph idx="1"/>
            <p:extLst>
              <p:ext uri="{D42A27DB-BD31-4B8C-83A1-F6EECF244321}">
                <p14:modId xmlns:p14="http://schemas.microsoft.com/office/powerpoint/2010/main" val="2018937098"/>
              </p:ext>
            </p:extLst>
          </p:nvPr>
        </p:nvGraphicFramePr>
        <p:xfrm>
          <a:off x="432487" y="2533136"/>
          <a:ext cx="10921314" cy="3929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97652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4243FB3-5523-4B2F-8BF6-EAFDB99779D3}"/>
              </a:ext>
            </a:extLst>
          </p:cNvPr>
          <p:cNvSpPr>
            <a:spLocks noGrp="1"/>
          </p:cNvSpPr>
          <p:nvPr>
            <p:ph type="title"/>
          </p:nvPr>
        </p:nvSpPr>
        <p:spPr>
          <a:xfrm>
            <a:off x="863029" y="1012004"/>
            <a:ext cx="3416158" cy="4795408"/>
          </a:xfrm>
        </p:spPr>
        <p:txBody>
          <a:bodyPr>
            <a:normAutofit/>
          </a:bodyPr>
          <a:lstStyle/>
          <a:p>
            <a:r>
              <a:rPr lang="en-US">
                <a:solidFill>
                  <a:srgbClr val="FFFFFF"/>
                </a:solidFill>
              </a:rPr>
              <a:t>the </a:t>
            </a:r>
            <a:r>
              <a:rPr lang="en-US" b="1">
                <a:solidFill>
                  <a:srgbClr val="FFFFFF"/>
                </a:solidFill>
              </a:rPr>
              <a:t>chemical level</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xmlns="" id="{2BCA936B-145D-4984-9594-27E47B0B7096}"/>
              </a:ext>
            </a:extLst>
          </p:cNvPr>
          <p:cNvGraphicFramePr>
            <a:graphicFrameLocks noGrp="1"/>
          </p:cNvGraphicFramePr>
          <p:nvPr>
            <p:ph idx="1"/>
            <p:extLst>
              <p:ext uri="{D42A27DB-BD31-4B8C-83A1-F6EECF244321}">
                <p14:modId xmlns:p14="http://schemas.microsoft.com/office/powerpoint/2010/main" val="399583767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24696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2185</Words>
  <Application>Microsoft Office PowerPoint</Application>
  <PresentationFormat>Custom</PresentationFormat>
  <Paragraphs>269</Paragraphs>
  <Slides>62</Slides>
  <Notes>2</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1_Office Theme</vt:lpstr>
      <vt:lpstr>ANATOMY Basics</vt:lpstr>
      <vt:lpstr>PowerPoint Presentation</vt:lpstr>
      <vt:lpstr>Anatomy and Physiology</vt:lpstr>
      <vt:lpstr>Subdisciplines of Anatomy</vt:lpstr>
      <vt:lpstr>Subdisciplines of Anatomy - Gross Anatomy</vt:lpstr>
      <vt:lpstr>Microscopic Anatomy and Histology (Study of Tissues)</vt:lpstr>
      <vt:lpstr>Other Branches of Anatomy</vt:lpstr>
      <vt:lpstr>Other Branches of Anatomy</vt:lpstr>
      <vt:lpstr>the chemical level</vt:lpstr>
      <vt:lpstr>the cellular level</vt:lpstr>
      <vt:lpstr>the tissue level</vt:lpstr>
      <vt:lpstr>the tissue level</vt:lpstr>
      <vt:lpstr>The organ level</vt:lpstr>
      <vt:lpstr>The organ system level</vt:lpstr>
      <vt:lpstr>The organ system level</vt:lpstr>
      <vt:lpstr>the organismal level</vt:lpstr>
      <vt:lpstr>Structure = Function</vt:lpstr>
      <vt:lpstr>Structure = Function</vt:lpstr>
      <vt:lpstr>Why Latin? – UNIVERSAL</vt:lpstr>
      <vt:lpstr>Why Latin? – UNCHANGING</vt:lpstr>
      <vt:lpstr>Why Latin?</vt:lpstr>
      <vt:lpstr>LATIN BITS and PIECES!</vt:lpstr>
      <vt:lpstr>EXAMPLES</vt:lpstr>
      <vt:lpstr>LATIN BITS and PIECES!</vt:lpstr>
      <vt:lpstr>PowerPoint Presentation</vt:lpstr>
      <vt:lpstr>Anatomical position</vt:lpstr>
      <vt:lpstr>Anatomical position</vt:lpstr>
      <vt:lpstr>Anatomical position</vt:lpstr>
      <vt:lpstr>Regional Terms</vt:lpstr>
      <vt:lpstr>Anatomical  Directions</vt:lpstr>
      <vt:lpstr>Anatomical Views</vt:lpstr>
      <vt:lpstr>PowerPoint Presentation</vt:lpstr>
      <vt:lpstr>Anatomical  Views</vt:lpstr>
      <vt:lpstr>PowerPoint Presentation</vt:lpstr>
      <vt:lpstr>Anatomical  Directions</vt:lpstr>
      <vt:lpstr>Lateral</vt:lpstr>
      <vt:lpstr>Anatomical Planes</vt:lpstr>
      <vt:lpstr>Anatomical Planes – Transverse / Cross Section</vt:lpstr>
      <vt:lpstr>Anatomical Planes – Coronal/Frontal</vt:lpstr>
      <vt:lpstr>Anatomical Views – Coronal/Frontal View</vt:lpstr>
      <vt:lpstr>Anatomical Planes – Sagittal</vt:lpstr>
      <vt:lpstr>Anatomical Positions – Special/Specific Sagittal Planes</vt:lpstr>
      <vt:lpstr>Anatomical Views – Midsagittal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Serous Membranes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Abdominal Quadrants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Basics</dc:title>
  <dc:creator>Cynthia Anderson</dc:creator>
  <cp:lastModifiedBy>R114INST</cp:lastModifiedBy>
  <cp:revision>3</cp:revision>
  <dcterms:created xsi:type="dcterms:W3CDTF">2019-09-05T20:44:02Z</dcterms:created>
  <dcterms:modified xsi:type="dcterms:W3CDTF">2019-09-07T19:46:11Z</dcterms:modified>
</cp:coreProperties>
</file>