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10058400" cy="5651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70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56509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Cynthia Anderson</dc:creator>
  <cp:keywords/>
  <dc:description>generated using python-pptx</dc:description>
  <cp:lastModifiedBy>Cynthia Anderson Sanchez</cp:lastModifiedBy>
  <cp:revision>3</cp:revision>
  <dcterms:created xsi:type="dcterms:W3CDTF">2013-01-27T09:14:16Z</dcterms:created>
  <dcterms:modified xsi:type="dcterms:W3CDTF">2016-09-02T07:17:41Z</dcterms:modified>
  <cp:category/>
</cp:coreProperties>
</file>